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5" r:id="rId4"/>
    <p:sldId id="266" r:id="rId5"/>
    <p:sldId id="256" r:id="rId6"/>
    <p:sldId id="258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10340-BD77-44B4-964F-278595CFD975}" type="doc">
      <dgm:prSet loTypeId="urn:microsoft.com/office/officeart/2005/8/layout/hList9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d-ID"/>
        </a:p>
      </dgm:t>
    </dgm:pt>
    <dgm:pt modelId="{455A3B7C-01BF-4E81-AA45-AFED325F9426}">
      <dgm:prSet phldrT="[Text]"/>
      <dgm:spPr/>
      <dgm:t>
        <a:bodyPr/>
        <a:lstStyle/>
        <a:p>
          <a:r>
            <a:rPr lang="id-ID" dirty="0" smtClean="0"/>
            <a:t>Pendidikan</a:t>
          </a:r>
          <a:endParaRPr lang="id-ID" dirty="0"/>
        </a:p>
      </dgm:t>
    </dgm:pt>
    <dgm:pt modelId="{4ADD17DC-8267-40FA-AC61-A67BBAC90073}" type="parTrans" cxnId="{7DABD2FA-A7D8-4358-83C6-554836DBEADC}">
      <dgm:prSet/>
      <dgm:spPr/>
      <dgm:t>
        <a:bodyPr/>
        <a:lstStyle/>
        <a:p>
          <a:endParaRPr lang="id-ID"/>
        </a:p>
      </dgm:t>
    </dgm:pt>
    <dgm:pt modelId="{CEFF027F-6663-49B0-9527-0FAB19292E6F}" type="sibTrans" cxnId="{7DABD2FA-A7D8-4358-83C6-554836DBEADC}">
      <dgm:prSet/>
      <dgm:spPr/>
      <dgm:t>
        <a:bodyPr/>
        <a:lstStyle/>
        <a:p>
          <a:endParaRPr lang="id-ID"/>
        </a:p>
      </dgm:t>
    </dgm:pt>
    <dgm:pt modelId="{FF0E925A-C4F8-4DF2-BB62-6974311BC65B}">
      <dgm:prSet phldrT="[Text]"/>
      <dgm:spPr/>
      <dgm:t>
        <a:bodyPr/>
        <a:lstStyle/>
        <a:p>
          <a:r>
            <a:rPr lang="id-ID" dirty="0" smtClean="0"/>
            <a:t>Kesenjangan k</a:t>
          </a:r>
          <a:r>
            <a:rPr lang="en-US" dirty="0" err="1" smtClean="0"/>
            <a:t>ualitas</a:t>
          </a:r>
          <a:r>
            <a:rPr lang="id-ID" dirty="0" smtClean="0"/>
            <a:t> dan k</a:t>
          </a:r>
          <a:r>
            <a:rPr lang="en-US" dirty="0" err="1" smtClean="0"/>
            <a:t>ualitas</a:t>
          </a:r>
          <a:r>
            <a:rPr lang="en-US" dirty="0" smtClean="0"/>
            <a:t> </a:t>
          </a:r>
          <a:r>
            <a:rPr lang="id-ID" dirty="0" smtClean="0"/>
            <a:t>p</a:t>
          </a:r>
          <a:r>
            <a:rPr lang="en-US" dirty="0" err="1" smtClean="0"/>
            <a:t>engajar</a:t>
          </a:r>
          <a:r>
            <a:rPr lang="id-ID" dirty="0" smtClean="0"/>
            <a:t> rata-rata rendah </a:t>
          </a:r>
        </a:p>
        <a:p>
          <a:r>
            <a:rPr lang="id-ID" dirty="0" smtClean="0"/>
            <a:t>K</a:t>
          </a:r>
          <a:r>
            <a:rPr lang="en-US" dirty="0" err="1" smtClean="0"/>
            <a:t>uantitas</a:t>
          </a:r>
          <a:r>
            <a:rPr lang="en-US" dirty="0" smtClean="0"/>
            <a:t> </a:t>
          </a:r>
          <a:r>
            <a:rPr lang="id-ID" dirty="0" smtClean="0"/>
            <a:t>dan sebaran p</a:t>
          </a:r>
          <a:r>
            <a:rPr lang="en-US" dirty="0" err="1" smtClean="0"/>
            <a:t>engajar</a:t>
          </a:r>
          <a:r>
            <a:rPr lang="id-ID" dirty="0" smtClean="0"/>
            <a:t> buruk</a:t>
          </a:r>
          <a:endParaRPr lang="en-US" dirty="0" smtClean="0"/>
        </a:p>
        <a:p>
          <a:r>
            <a:rPr lang="id-ID" dirty="0" smtClean="0"/>
            <a:t>K</a:t>
          </a:r>
          <a:r>
            <a:rPr lang="en-US" dirty="0" err="1" smtClean="0"/>
            <a:t>apasitas</a:t>
          </a:r>
          <a:r>
            <a:rPr lang="en-US" dirty="0" smtClean="0"/>
            <a:t> </a:t>
          </a:r>
          <a:r>
            <a:rPr lang="id-ID" dirty="0" smtClean="0"/>
            <a:t>tampung pendidikan lanjut rendah</a:t>
          </a:r>
          <a:endParaRPr lang="id-ID" dirty="0"/>
        </a:p>
      </dgm:t>
    </dgm:pt>
    <dgm:pt modelId="{67E7EF46-4433-4C61-8173-3A4CE504F0BE}" type="parTrans" cxnId="{375DCF62-E161-442F-9B56-D4F8A23F0718}">
      <dgm:prSet/>
      <dgm:spPr/>
      <dgm:t>
        <a:bodyPr/>
        <a:lstStyle/>
        <a:p>
          <a:endParaRPr lang="id-ID"/>
        </a:p>
      </dgm:t>
    </dgm:pt>
    <dgm:pt modelId="{B28A98F2-F7B5-41C6-B793-A3872015E9BF}" type="sibTrans" cxnId="{375DCF62-E161-442F-9B56-D4F8A23F0718}">
      <dgm:prSet/>
      <dgm:spPr/>
      <dgm:t>
        <a:bodyPr/>
        <a:lstStyle/>
        <a:p>
          <a:endParaRPr lang="id-ID"/>
        </a:p>
      </dgm:t>
    </dgm:pt>
    <dgm:pt modelId="{D6C0FF4C-51D3-454B-A9FA-8A68D153F432}" type="pres">
      <dgm:prSet presAssocID="{EC710340-BD77-44B4-964F-278595CFD97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FF3C13C2-8017-4416-8C35-EF38C7C9B9B7}" type="pres">
      <dgm:prSet presAssocID="{455A3B7C-01BF-4E81-AA45-AFED325F9426}" presName="posSpace" presStyleCnt="0"/>
      <dgm:spPr/>
    </dgm:pt>
    <dgm:pt modelId="{8E4A109C-3F5C-4A9D-8F18-9B6E11FF0878}" type="pres">
      <dgm:prSet presAssocID="{455A3B7C-01BF-4E81-AA45-AFED325F9426}" presName="vertFlow" presStyleCnt="0"/>
      <dgm:spPr/>
    </dgm:pt>
    <dgm:pt modelId="{BCB8BCBA-7C58-4A37-A5A2-AA17D2F96DB8}" type="pres">
      <dgm:prSet presAssocID="{455A3B7C-01BF-4E81-AA45-AFED325F9426}" presName="topSpace" presStyleCnt="0"/>
      <dgm:spPr/>
    </dgm:pt>
    <dgm:pt modelId="{E78A099B-A3EC-4591-A8CE-1AF1B2C8A57A}" type="pres">
      <dgm:prSet presAssocID="{455A3B7C-01BF-4E81-AA45-AFED325F9426}" presName="firstComp" presStyleCnt="0"/>
      <dgm:spPr/>
    </dgm:pt>
    <dgm:pt modelId="{B2EB6F49-DBE7-4D4C-809E-AA0454CC363D}" type="pres">
      <dgm:prSet presAssocID="{455A3B7C-01BF-4E81-AA45-AFED325F9426}" presName="firstChild" presStyleLbl="bgAccFollowNode1" presStyleIdx="0" presStyleCnt="1" custScaleX="149355" custScaleY="193577" custLinFactNeighborX="-3674" custLinFactNeighborY="-21911"/>
      <dgm:spPr/>
      <dgm:t>
        <a:bodyPr/>
        <a:lstStyle/>
        <a:p>
          <a:endParaRPr lang="id-ID"/>
        </a:p>
      </dgm:t>
    </dgm:pt>
    <dgm:pt modelId="{E44C2445-D656-43E7-80C9-88227BD69EC7}" type="pres">
      <dgm:prSet presAssocID="{455A3B7C-01BF-4E81-AA45-AFED325F9426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404011-4BF0-4271-8A88-DC36B18C5973}" type="pres">
      <dgm:prSet presAssocID="{455A3B7C-01BF-4E81-AA45-AFED325F9426}" presName="negSpace" presStyleCnt="0"/>
      <dgm:spPr/>
    </dgm:pt>
    <dgm:pt modelId="{505A1178-D4E6-48B3-AB9C-3FE8BC265213}" type="pres">
      <dgm:prSet presAssocID="{455A3B7C-01BF-4E81-AA45-AFED325F9426}" presName="circle" presStyleLbl="node1" presStyleIdx="0" presStyleCnt="1" custLinFactNeighborX="-69647" custLinFactNeighborY="-47"/>
      <dgm:spPr/>
      <dgm:t>
        <a:bodyPr/>
        <a:lstStyle/>
        <a:p>
          <a:endParaRPr lang="id-ID"/>
        </a:p>
      </dgm:t>
    </dgm:pt>
  </dgm:ptLst>
  <dgm:cxnLst>
    <dgm:cxn modelId="{7DABD2FA-A7D8-4358-83C6-554836DBEADC}" srcId="{EC710340-BD77-44B4-964F-278595CFD975}" destId="{455A3B7C-01BF-4E81-AA45-AFED325F9426}" srcOrd="0" destOrd="0" parTransId="{4ADD17DC-8267-40FA-AC61-A67BBAC90073}" sibTransId="{CEFF027F-6663-49B0-9527-0FAB19292E6F}"/>
    <dgm:cxn modelId="{8DE2CC24-6CAD-4195-BF40-284F0CA8A207}" type="presOf" srcId="{455A3B7C-01BF-4E81-AA45-AFED325F9426}" destId="{505A1178-D4E6-48B3-AB9C-3FE8BC265213}" srcOrd="0" destOrd="0" presId="urn:microsoft.com/office/officeart/2005/8/layout/hList9"/>
    <dgm:cxn modelId="{85205A47-E292-476A-8CD8-04B52510A0EC}" type="presOf" srcId="{FF0E925A-C4F8-4DF2-BB62-6974311BC65B}" destId="{E44C2445-D656-43E7-80C9-88227BD69EC7}" srcOrd="1" destOrd="0" presId="urn:microsoft.com/office/officeart/2005/8/layout/hList9"/>
    <dgm:cxn modelId="{5351FA4E-0A24-46E8-A068-9A37DDD27203}" type="presOf" srcId="{FF0E925A-C4F8-4DF2-BB62-6974311BC65B}" destId="{B2EB6F49-DBE7-4D4C-809E-AA0454CC363D}" srcOrd="0" destOrd="0" presId="urn:microsoft.com/office/officeart/2005/8/layout/hList9"/>
    <dgm:cxn modelId="{5E4FA0D7-DEE0-402F-89D9-DD15B005F614}" type="presOf" srcId="{EC710340-BD77-44B4-964F-278595CFD975}" destId="{D6C0FF4C-51D3-454B-A9FA-8A68D153F432}" srcOrd="0" destOrd="0" presId="urn:microsoft.com/office/officeart/2005/8/layout/hList9"/>
    <dgm:cxn modelId="{375DCF62-E161-442F-9B56-D4F8A23F0718}" srcId="{455A3B7C-01BF-4E81-AA45-AFED325F9426}" destId="{FF0E925A-C4F8-4DF2-BB62-6974311BC65B}" srcOrd="0" destOrd="0" parTransId="{67E7EF46-4433-4C61-8173-3A4CE504F0BE}" sibTransId="{B28A98F2-F7B5-41C6-B793-A3872015E9BF}"/>
    <dgm:cxn modelId="{7264C884-B28D-49BE-A9FE-FFA76DFA103F}" type="presParOf" srcId="{D6C0FF4C-51D3-454B-A9FA-8A68D153F432}" destId="{FF3C13C2-8017-4416-8C35-EF38C7C9B9B7}" srcOrd="0" destOrd="0" presId="urn:microsoft.com/office/officeart/2005/8/layout/hList9"/>
    <dgm:cxn modelId="{A9C036D5-E8D6-4A98-858B-C91688BA409C}" type="presParOf" srcId="{D6C0FF4C-51D3-454B-A9FA-8A68D153F432}" destId="{8E4A109C-3F5C-4A9D-8F18-9B6E11FF0878}" srcOrd="1" destOrd="0" presId="urn:microsoft.com/office/officeart/2005/8/layout/hList9"/>
    <dgm:cxn modelId="{D4F4249C-67AB-4147-BBED-2C0428D4981B}" type="presParOf" srcId="{8E4A109C-3F5C-4A9D-8F18-9B6E11FF0878}" destId="{BCB8BCBA-7C58-4A37-A5A2-AA17D2F96DB8}" srcOrd="0" destOrd="0" presId="urn:microsoft.com/office/officeart/2005/8/layout/hList9"/>
    <dgm:cxn modelId="{FA2FD008-1297-47DD-9333-0A05E254FF7F}" type="presParOf" srcId="{8E4A109C-3F5C-4A9D-8F18-9B6E11FF0878}" destId="{E78A099B-A3EC-4591-A8CE-1AF1B2C8A57A}" srcOrd="1" destOrd="0" presId="urn:microsoft.com/office/officeart/2005/8/layout/hList9"/>
    <dgm:cxn modelId="{4BCBD262-49D7-442F-A55F-8108E57324F0}" type="presParOf" srcId="{E78A099B-A3EC-4591-A8CE-1AF1B2C8A57A}" destId="{B2EB6F49-DBE7-4D4C-809E-AA0454CC363D}" srcOrd="0" destOrd="0" presId="urn:microsoft.com/office/officeart/2005/8/layout/hList9"/>
    <dgm:cxn modelId="{502FE7D8-E92A-425E-869B-378284C76939}" type="presParOf" srcId="{E78A099B-A3EC-4591-A8CE-1AF1B2C8A57A}" destId="{E44C2445-D656-43E7-80C9-88227BD69EC7}" srcOrd="1" destOrd="0" presId="urn:microsoft.com/office/officeart/2005/8/layout/hList9"/>
    <dgm:cxn modelId="{225A8523-CD93-4DF4-A24E-8D48F0435DE3}" type="presParOf" srcId="{D6C0FF4C-51D3-454B-A9FA-8A68D153F432}" destId="{84404011-4BF0-4271-8A88-DC36B18C5973}" srcOrd="2" destOrd="0" presId="urn:microsoft.com/office/officeart/2005/8/layout/hList9"/>
    <dgm:cxn modelId="{271ECAEE-95FB-47C0-BB0E-908915AF0640}" type="presParOf" srcId="{D6C0FF4C-51D3-454B-A9FA-8A68D153F432}" destId="{505A1178-D4E6-48B3-AB9C-3FE8BC26521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665C9-C8FB-4E0B-B61A-302BCA9C120D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6B756A3-B796-44FE-B1D5-D82A4E64481A}">
      <dgm:prSet phldrT="[Text]"/>
      <dgm:spPr/>
      <dgm:t>
        <a:bodyPr/>
        <a:lstStyle/>
        <a:p>
          <a:r>
            <a:rPr lang="id-ID" dirty="0" smtClean="0"/>
            <a:t>Learning Social Network </a:t>
          </a:r>
          <a:endParaRPr lang="id-ID" dirty="0"/>
        </a:p>
      </dgm:t>
    </dgm:pt>
    <dgm:pt modelId="{FA1CE981-8F9E-44B9-8365-F5ED4DDFE4B2}" type="parTrans" cxnId="{EAE7BDF1-56AF-4F36-AA2C-41BFA7BD7CD9}">
      <dgm:prSet/>
      <dgm:spPr/>
      <dgm:t>
        <a:bodyPr/>
        <a:lstStyle/>
        <a:p>
          <a:endParaRPr lang="id-ID"/>
        </a:p>
      </dgm:t>
    </dgm:pt>
    <dgm:pt modelId="{22208636-38C9-4F77-9363-0DE3016FF75E}" type="sibTrans" cxnId="{EAE7BDF1-56AF-4F36-AA2C-41BFA7BD7CD9}">
      <dgm:prSet/>
      <dgm:spPr/>
      <dgm:t>
        <a:bodyPr/>
        <a:lstStyle/>
        <a:p>
          <a:endParaRPr lang="id-ID"/>
        </a:p>
      </dgm:t>
    </dgm:pt>
    <dgm:pt modelId="{05C023D5-7238-410D-A146-43117483565F}">
      <dgm:prSet/>
      <dgm:spPr/>
      <dgm:t>
        <a:bodyPr/>
        <a:lstStyle/>
        <a:p>
          <a:r>
            <a:rPr lang="id-ID" smtClean="0"/>
            <a:t>Digital Lesson Study </a:t>
          </a:r>
          <a:endParaRPr lang="id-ID"/>
        </a:p>
      </dgm:t>
    </dgm:pt>
    <dgm:pt modelId="{1844A82A-E6FA-4FB3-A849-A68A79127849}" type="parTrans" cxnId="{27AD5575-1A5B-45EA-8C65-B9B44FB615EE}">
      <dgm:prSet/>
      <dgm:spPr/>
      <dgm:t>
        <a:bodyPr/>
        <a:lstStyle/>
        <a:p>
          <a:endParaRPr lang="id-ID"/>
        </a:p>
      </dgm:t>
    </dgm:pt>
    <dgm:pt modelId="{815767E2-1834-4858-AE09-8D785506E6F1}" type="sibTrans" cxnId="{27AD5575-1A5B-45EA-8C65-B9B44FB615EE}">
      <dgm:prSet/>
      <dgm:spPr/>
      <dgm:t>
        <a:bodyPr/>
        <a:lstStyle/>
        <a:p>
          <a:endParaRPr lang="id-ID"/>
        </a:p>
      </dgm:t>
    </dgm:pt>
    <dgm:pt modelId="{15913668-09BD-4885-8B1F-CFB6CCDD964B}">
      <dgm:prSet/>
      <dgm:spPr/>
      <dgm:t>
        <a:bodyPr/>
        <a:lstStyle/>
        <a:p>
          <a:r>
            <a:rPr lang="id-ID" smtClean="0"/>
            <a:t>Content Development</a:t>
          </a:r>
          <a:endParaRPr lang="id-ID"/>
        </a:p>
      </dgm:t>
    </dgm:pt>
    <dgm:pt modelId="{18E82AEC-7478-4A8B-A0D0-C902762B2482}" type="parTrans" cxnId="{DCB7C797-3F5F-4845-89D2-3589E5E8AF2A}">
      <dgm:prSet/>
      <dgm:spPr/>
      <dgm:t>
        <a:bodyPr/>
        <a:lstStyle/>
        <a:p>
          <a:endParaRPr lang="id-ID"/>
        </a:p>
      </dgm:t>
    </dgm:pt>
    <dgm:pt modelId="{193C69C8-EB68-4344-913E-743F0EAA5518}" type="sibTrans" cxnId="{DCB7C797-3F5F-4845-89D2-3589E5E8AF2A}">
      <dgm:prSet/>
      <dgm:spPr/>
      <dgm:t>
        <a:bodyPr/>
        <a:lstStyle/>
        <a:p>
          <a:endParaRPr lang="id-ID"/>
        </a:p>
      </dgm:t>
    </dgm:pt>
    <dgm:pt modelId="{DE4ADB09-4145-4D20-BB00-B3E4C0611A2B}">
      <dgm:prSet/>
      <dgm:spPr/>
      <dgm:t>
        <a:bodyPr/>
        <a:lstStyle/>
        <a:p>
          <a:r>
            <a:rPr lang="id-ID" smtClean="0"/>
            <a:t>Learning Portal</a:t>
          </a:r>
          <a:endParaRPr lang="id-ID"/>
        </a:p>
      </dgm:t>
    </dgm:pt>
    <dgm:pt modelId="{133A6A17-C1B6-444C-B76C-B1A42A0C817E}" type="parTrans" cxnId="{6593FDD3-BBE2-4587-9FAB-C3D4228C1E15}">
      <dgm:prSet/>
      <dgm:spPr/>
      <dgm:t>
        <a:bodyPr/>
        <a:lstStyle/>
        <a:p>
          <a:endParaRPr lang="id-ID"/>
        </a:p>
      </dgm:t>
    </dgm:pt>
    <dgm:pt modelId="{E9545F41-377D-457D-B20C-C1E6B8C07587}" type="sibTrans" cxnId="{6593FDD3-BBE2-4587-9FAB-C3D4228C1E15}">
      <dgm:prSet/>
      <dgm:spPr/>
      <dgm:t>
        <a:bodyPr/>
        <a:lstStyle/>
        <a:p>
          <a:endParaRPr lang="id-ID"/>
        </a:p>
      </dgm:t>
    </dgm:pt>
    <dgm:pt modelId="{0084B63E-5CB5-40B7-9AF0-387AB47DFE15}">
      <dgm:prSet/>
      <dgm:spPr/>
      <dgm:t>
        <a:bodyPr/>
        <a:lstStyle/>
        <a:p>
          <a:r>
            <a:rPr lang="id-ID" smtClean="0"/>
            <a:t>Program Studi</a:t>
          </a:r>
          <a:endParaRPr lang="id-ID"/>
        </a:p>
      </dgm:t>
    </dgm:pt>
    <dgm:pt modelId="{776431DA-A351-4689-93C5-D29A4BBAB8AA}" type="parTrans" cxnId="{95965D62-8FB4-478B-A422-BF3C5BCD128E}">
      <dgm:prSet/>
      <dgm:spPr/>
      <dgm:t>
        <a:bodyPr/>
        <a:lstStyle/>
        <a:p>
          <a:endParaRPr lang="id-ID"/>
        </a:p>
      </dgm:t>
    </dgm:pt>
    <dgm:pt modelId="{0462CDE8-24BD-45EC-8B67-6407B4597D48}" type="sibTrans" cxnId="{95965D62-8FB4-478B-A422-BF3C5BCD128E}">
      <dgm:prSet/>
      <dgm:spPr/>
      <dgm:t>
        <a:bodyPr/>
        <a:lstStyle/>
        <a:p>
          <a:endParaRPr lang="id-ID"/>
        </a:p>
      </dgm:t>
    </dgm:pt>
    <dgm:pt modelId="{2CAC85FC-F33E-4021-9CB7-F7EB4E2EC080}">
      <dgm:prSet/>
      <dgm:spPr/>
      <dgm:t>
        <a:bodyPr/>
        <a:lstStyle/>
        <a:p>
          <a:r>
            <a:rPr lang="id-ID" smtClean="0"/>
            <a:t>Quality Assurance (Legal)</a:t>
          </a:r>
          <a:endParaRPr lang="id-ID"/>
        </a:p>
      </dgm:t>
    </dgm:pt>
    <dgm:pt modelId="{F1A0E8BC-1F7B-4B7A-86DF-C26365D37741}" type="parTrans" cxnId="{061F2D30-24B5-4F22-8040-5423F4984D5D}">
      <dgm:prSet/>
      <dgm:spPr/>
      <dgm:t>
        <a:bodyPr/>
        <a:lstStyle/>
        <a:p>
          <a:endParaRPr lang="id-ID"/>
        </a:p>
      </dgm:t>
    </dgm:pt>
    <dgm:pt modelId="{665756A4-6537-42EF-B41B-1CC95C2FECE4}" type="sibTrans" cxnId="{061F2D30-24B5-4F22-8040-5423F4984D5D}">
      <dgm:prSet/>
      <dgm:spPr/>
      <dgm:t>
        <a:bodyPr/>
        <a:lstStyle/>
        <a:p>
          <a:endParaRPr lang="id-ID"/>
        </a:p>
      </dgm:t>
    </dgm:pt>
    <dgm:pt modelId="{D09334D9-9B19-4626-849F-7223F8BC9D74}" type="pres">
      <dgm:prSet presAssocID="{851665C9-C8FB-4E0B-B61A-302BCA9C12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4215F8A-BF44-420A-98C4-55A1D67033D1}" type="pres">
      <dgm:prSet presAssocID="{F6B756A3-B796-44FE-B1D5-D82A4E64481A}" presName="compNode" presStyleCnt="0"/>
      <dgm:spPr/>
    </dgm:pt>
    <dgm:pt modelId="{43F37ACA-9117-4CAE-8589-FBE6B01950C5}" type="pres">
      <dgm:prSet presAssocID="{F6B756A3-B796-44FE-B1D5-D82A4E6448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37E893-754B-4EE9-81B8-1C85788A2E1C}" type="pres">
      <dgm:prSet presAssocID="{F6B756A3-B796-44FE-B1D5-D82A4E6448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FED6A2-559D-4F78-A685-00C994693182}" type="pres">
      <dgm:prSet presAssocID="{22208636-38C9-4F77-9363-0DE3016FF75E}" presName="sibTrans" presStyleLbl="sibTrans2D1" presStyleIdx="0" presStyleCnt="0"/>
      <dgm:spPr/>
      <dgm:t>
        <a:bodyPr/>
        <a:lstStyle/>
        <a:p>
          <a:endParaRPr lang="id-ID"/>
        </a:p>
      </dgm:t>
    </dgm:pt>
    <dgm:pt modelId="{F009EA8D-9D3C-452C-9113-23DF8B4E3BCA}" type="pres">
      <dgm:prSet presAssocID="{05C023D5-7238-410D-A146-43117483565F}" presName="compNode" presStyleCnt="0"/>
      <dgm:spPr/>
    </dgm:pt>
    <dgm:pt modelId="{A1383823-CA30-4B11-B262-BE12E46FD59F}" type="pres">
      <dgm:prSet presAssocID="{05C023D5-7238-410D-A146-43117483565F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7ADD81-4CAB-4A17-BCAB-4DB2A90FF53F}" type="pres">
      <dgm:prSet presAssocID="{05C023D5-7238-410D-A146-43117483565F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0374C2-94E4-4264-B4CE-49FD80468C12}" type="pres">
      <dgm:prSet presAssocID="{815767E2-1834-4858-AE09-8D785506E6F1}" presName="sibTrans" presStyleLbl="sibTrans2D1" presStyleIdx="0" presStyleCnt="0"/>
      <dgm:spPr/>
      <dgm:t>
        <a:bodyPr/>
        <a:lstStyle/>
        <a:p>
          <a:endParaRPr lang="id-ID"/>
        </a:p>
      </dgm:t>
    </dgm:pt>
    <dgm:pt modelId="{36A6EFF8-033A-4E09-B805-98D7302C9436}" type="pres">
      <dgm:prSet presAssocID="{15913668-09BD-4885-8B1F-CFB6CCDD964B}" presName="compNode" presStyleCnt="0"/>
      <dgm:spPr/>
    </dgm:pt>
    <dgm:pt modelId="{D6D4A333-30D5-4624-A9EE-19978227415E}" type="pres">
      <dgm:prSet presAssocID="{15913668-09BD-4885-8B1F-CFB6CCDD964B}" presName="pictRect" presStyleLbl="node1" presStyleIdx="2" presStyleCnt="6" custFlipHo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113527C-029F-4891-87C3-9F6EBA4F1342}" type="pres">
      <dgm:prSet presAssocID="{15913668-09BD-4885-8B1F-CFB6CCDD964B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765192-38AF-4A76-BA5E-AFE2423949AF}" type="pres">
      <dgm:prSet presAssocID="{193C69C8-EB68-4344-913E-743F0EAA5518}" presName="sibTrans" presStyleLbl="sibTrans2D1" presStyleIdx="0" presStyleCnt="0"/>
      <dgm:spPr/>
      <dgm:t>
        <a:bodyPr/>
        <a:lstStyle/>
        <a:p>
          <a:endParaRPr lang="id-ID"/>
        </a:p>
      </dgm:t>
    </dgm:pt>
    <dgm:pt modelId="{CBDA1F71-70E3-42FE-8C32-7107139D6143}" type="pres">
      <dgm:prSet presAssocID="{DE4ADB09-4145-4D20-BB00-B3E4C0611A2B}" presName="compNode" presStyleCnt="0"/>
      <dgm:spPr/>
    </dgm:pt>
    <dgm:pt modelId="{359C95B8-D8E7-4755-AA5F-75C8D4B24975}" type="pres">
      <dgm:prSet presAssocID="{DE4ADB09-4145-4D20-BB00-B3E4C0611A2B}" presName="pictRect" presStyleLbl="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1E4D2B6-7A50-4E9F-BFFF-A0BCF40486CF}" type="pres">
      <dgm:prSet presAssocID="{DE4ADB09-4145-4D20-BB00-B3E4C0611A2B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4D3E4E-37E5-469E-B66D-5E561390CC0E}" type="pres">
      <dgm:prSet presAssocID="{E9545F41-377D-457D-B20C-C1E6B8C07587}" presName="sibTrans" presStyleLbl="sibTrans2D1" presStyleIdx="0" presStyleCnt="0"/>
      <dgm:spPr/>
      <dgm:t>
        <a:bodyPr/>
        <a:lstStyle/>
        <a:p>
          <a:endParaRPr lang="id-ID"/>
        </a:p>
      </dgm:t>
    </dgm:pt>
    <dgm:pt modelId="{2C9665C1-3B60-434B-BB6A-D722593C70B6}" type="pres">
      <dgm:prSet presAssocID="{0084B63E-5CB5-40B7-9AF0-387AB47DFE15}" presName="compNode" presStyleCnt="0"/>
      <dgm:spPr/>
    </dgm:pt>
    <dgm:pt modelId="{1A587E72-577B-41EF-97B9-C1AF0B173F74}" type="pres">
      <dgm:prSet presAssocID="{0084B63E-5CB5-40B7-9AF0-387AB47DFE15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2AF06DD-4099-46C4-B3D0-79FF23D23394}" type="pres">
      <dgm:prSet presAssocID="{0084B63E-5CB5-40B7-9AF0-387AB47DFE15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0D9E56-793E-42FC-B8CE-C140FEA0A4E6}" type="pres">
      <dgm:prSet presAssocID="{0462CDE8-24BD-45EC-8B67-6407B4597D48}" presName="sibTrans" presStyleLbl="sibTrans2D1" presStyleIdx="0" presStyleCnt="0"/>
      <dgm:spPr/>
      <dgm:t>
        <a:bodyPr/>
        <a:lstStyle/>
        <a:p>
          <a:endParaRPr lang="id-ID"/>
        </a:p>
      </dgm:t>
    </dgm:pt>
    <dgm:pt modelId="{0E0D2C4E-ABB6-4174-BDE8-93BFB9E5EEB0}" type="pres">
      <dgm:prSet presAssocID="{2CAC85FC-F33E-4021-9CB7-F7EB4E2EC080}" presName="compNode" presStyleCnt="0"/>
      <dgm:spPr/>
    </dgm:pt>
    <dgm:pt modelId="{2F4FC65B-47AF-4B88-AF0E-EDF24AC73B26}" type="pres">
      <dgm:prSet presAssocID="{2CAC85FC-F33E-4021-9CB7-F7EB4E2EC080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7B29D811-2278-4CDA-9CDD-D64CBEAA39BD}" type="pres">
      <dgm:prSet presAssocID="{2CAC85FC-F33E-4021-9CB7-F7EB4E2EC080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593FDD3-BBE2-4587-9FAB-C3D4228C1E15}" srcId="{851665C9-C8FB-4E0B-B61A-302BCA9C120D}" destId="{DE4ADB09-4145-4D20-BB00-B3E4C0611A2B}" srcOrd="3" destOrd="0" parTransId="{133A6A17-C1B6-444C-B76C-B1A42A0C817E}" sibTransId="{E9545F41-377D-457D-B20C-C1E6B8C07587}"/>
    <dgm:cxn modelId="{D9F2AE30-C495-4166-816A-031EE9329DEE}" type="presOf" srcId="{0462CDE8-24BD-45EC-8B67-6407B4597D48}" destId="{ED0D9E56-793E-42FC-B8CE-C140FEA0A4E6}" srcOrd="0" destOrd="0" presId="urn:microsoft.com/office/officeart/2005/8/layout/pList1#1"/>
    <dgm:cxn modelId="{95965D62-8FB4-478B-A422-BF3C5BCD128E}" srcId="{851665C9-C8FB-4E0B-B61A-302BCA9C120D}" destId="{0084B63E-5CB5-40B7-9AF0-387AB47DFE15}" srcOrd="4" destOrd="0" parTransId="{776431DA-A351-4689-93C5-D29A4BBAB8AA}" sibTransId="{0462CDE8-24BD-45EC-8B67-6407B4597D48}"/>
    <dgm:cxn modelId="{315FF452-B959-4555-B7A7-1656E99BE9DB}" type="presOf" srcId="{0084B63E-5CB5-40B7-9AF0-387AB47DFE15}" destId="{32AF06DD-4099-46C4-B3D0-79FF23D23394}" srcOrd="0" destOrd="0" presId="urn:microsoft.com/office/officeart/2005/8/layout/pList1#1"/>
    <dgm:cxn modelId="{07B04C78-A1CB-4E0F-8C25-880F6A166A01}" type="presOf" srcId="{22208636-38C9-4F77-9363-0DE3016FF75E}" destId="{4BFED6A2-559D-4F78-A685-00C994693182}" srcOrd="0" destOrd="0" presId="urn:microsoft.com/office/officeart/2005/8/layout/pList1#1"/>
    <dgm:cxn modelId="{DCB7C797-3F5F-4845-89D2-3589E5E8AF2A}" srcId="{851665C9-C8FB-4E0B-B61A-302BCA9C120D}" destId="{15913668-09BD-4885-8B1F-CFB6CCDD964B}" srcOrd="2" destOrd="0" parTransId="{18E82AEC-7478-4A8B-A0D0-C902762B2482}" sibTransId="{193C69C8-EB68-4344-913E-743F0EAA5518}"/>
    <dgm:cxn modelId="{6AB1FCE8-AE2C-4B08-B5B1-69606CB53378}" type="presOf" srcId="{05C023D5-7238-410D-A146-43117483565F}" destId="{127ADD81-4CAB-4A17-BCAB-4DB2A90FF53F}" srcOrd="0" destOrd="0" presId="urn:microsoft.com/office/officeart/2005/8/layout/pList1#1"/>
    <dgm:cxn modelId="{C3F9DACD-00AA-4DF9-BB66-E57B52DD2A32}" type="presOf" srcId="{F6B756A3-B796-44FE-B1D5-D82A4E64481A}" destId="{1B37E893-754B-4EE9-81B8-1C85788A2E1C}" srcOrd="0" destOrd="0" presId="urn:microsoft.com/office/officeart/2005/8/layout/pList1#1"/>
    <dgm:cxn modelId="{27AD5575-1A5B-45EA-8C65-B9B44FB615EE}" srcId="{851665C9-C8FB-4E0B-B61A-302BCA9C120D}" destId="{05C023D5-7238-410D-A146-43117483565F}" srcOrd="1" destOrd="0" parTransId="{1844A82A-E6FA-4FB3-A849-A68A79127849}" sibTransId="{815767E2-1834-4858-AE09-8D785506E6F1}"/>
    <dgm:cxn modelId="{6BA4B39B-4BE7-4020-97E8-9138E1C6C01E}" type="presOf" srcId="{E9545F41-377D-457D-B20C-C1E6B8C07587}" destId="{F94D3E4E-37E5-469E-B66D-5E561390CC0E}" srcOrd="0" destOrd="0" presId="urn:microsoft.com/office/officeart/2005/8/layout/pList1#1"/>
    <dgm:cxn modelId="{4551F510-17F4-403C-97DC-D42247894B20}" type="presOf" srcId="{DE4ADB09-4145-4D20-BB00-B3E4C0611A2B}" destId="{C1E4D2B6-7A50-4E9F-BFFF-A0BCF40486CF}" srcOrd="0" destOrd="0" presId="urn:microsoft.com/office/officeart/2005/8/layout/pList1#1"/>
    <dgm:cxn modelId="{849B9A81-1873-47BB-B312-210F5F895CD8}" type="presOf" srcId="{851665C9-C8FB-4E0B-B61A-302BCA9C120D}" destId="{D09334D9-9B19-4626-849F-7223F8BC9D74}" srcOrd="0" destOrd="0" presId="urn:microsoft.com/office/officeart/2005/8/layout/pList1#1"/>
    <dgm:cxn modelId="{289EB5FE-4549-4E7B-BA05-948791C999EE}" type="presOf" srcId="{815767E2-1834-4858-AE09-8D785506E6F1}" destId="{700374C2-94E4-4264-B4CE-49FD80468C12}" srcOrd="0" destOrd="0" presId="urn:microsoft.com/office/officeart/2005/8/layout/pList1#1"/>
    <dgm:cxn modelId="{EAE7BDF1-56AF-4F36-AA2C-41BFA7BD7CD9}" srcId="{851665C9-C8FB-4E0B-B61A-302BCA9C120D}" destId="{F6B756A3-B796-44FE-B1D5-D82A4E64481A}" srcOrd="0" destOrd="0" parTransId="{FA1CE981-8F9E-44B9-8365-F5ED4DDFE4B2}" sibTransId="{22208636-38C9-4F77-9363-0DE3016FF75E}"/>
    <dgm:cxn modelId="{89C8A564-4026-4CAE-96F3-9687EBDC9D42}" type="presOf" srcId="{193C69C8-EB68-4344-913E-743F0EAA5518}" destId="{32765192-38AF-4A76-BA5E-AFE2423949AF}" srcOrd="0" destOrd="0" presId="urn:microsoft.com/office/officeart/2005/8/layout/pList1#1"/>
    <dgm:cxn modelId="{D20320DA-885D-4AD2-A187-4A175D3D9580}" type="presOf" srcId="{15913668-09BD-4885-8B1F-CFB6CCDD964B}" destId="{1113527C-029F-4891-87C3-9F6EBA4F1342}" srcOrd="0" destOrd="0" presId="urn:microsoft.com/office/officeart/2005/8/layout/pList1#1"/>
    <dgm:cxn modelId="{061F2D30-24B5-4F22-8040-5423F4984D5D}" srcId="{851665C9-C8FB-4E0B-B61A-302BCA9C120D}" destId="{2CAC85FC-F33E-4021-9CB7-F7EB4E2EC080}" srcOrd="5" destOrd="0" parTransId="{F1A0E8BC-1F7B-4B7A-86DF-C26365D37741}" sibTransId="{665756A4-6537-42EF-B41B-1CC95C2FECE4}"/>
    <dgm:cxn modelId="{EBA95221-90F0-4268-B497-821808D12D66}" type="presOf" srcId="{2CAC85FC-F33E-4021-9CB7-F7EB4E2EC080}" destId="{7B29D811-2278-4CDA-9CDD-D64CBEAA39BD}" srcOrd="0" destOrd="0" presId="urn:microsoft.com/office/officeart/2005/8/layout/pList1#1"/>
    <dgm:cxn modelId="{EE0B9341-718C-404B-B021-9FD5FFFE7E10}" type="presParOf" srcId="{D09334D9-9B19-4626-849F-7223F8BC9D74}" destId="{04215F8A-BF44-420A-98C4-55A1D67033D1}" srcOrd="0" destOrd="0" presId="urn:microsoft.com/office/officeart/2005/8/layout/pList1#1"/>
    <dgm:cxn modelId="{35034CF6-E871-43E8-B074-EB123B648CDB}" type="presParOf" srcId="{04215F8A-BF44-420A-98C4-55A1D67033D1}" destId="{43F37ACA-9117-4CAE-8589-FBE6B01950C5}" srcOrd="0" destOrd="0" presId="urn:microsoft.com/office/officeart/2005/8/layout/pList1#1"/>
    <dgm:cxn modelId="{67C66ACB-B2B0-4D5A-A64A-9E36B3B546DB}" type="presParOf" srcId="{04215F8A-BF44-420A-98C4-55A1D67033D1}" destId="{1B37E893-754B-4EE9-81B8-1C85788A2E1C}" srcOrd="1" destOrd="0" presId="urn:microsoft.com/office/officeart/2005/8/layout/pList1#1"/>
    <dgm:cxn modelId="{43FC96D6-7FFA-462D-A2D5-691BA49F13BA}" type="presParOf" srcId="{D09334D9-9B19-4626-849F-7223F8BC9D74}" destId="{4BFED6A2-559D-4F78-A685-00C994693182}" srcOrd="1" destOrd="0" presId="urn:microsoft.com/office/officeart/2005/8/layout/pList1#1"/>
    <dgm:cxn modelId="{6735FDFD-0F95-49E6-8721-303E3159102D}" type="presParOf" srcId="{D09334D9-9B19-4626-849F-7223F8BC9D74}" destId="{F009EA8D-9D3C-452C-9113-23DF8B4E3BCA}" srcOrd="2" destOrd="0" presId="urn:microsoft.com/office/officeart/2005/8/layout/pList1#1"/>
    <dgm:cxn modelId="{5C810D3E-F354-4EF9-882D-9EDD03ECC261}" type="presParOf" srcId="{F009EA8D-9D3C-452C-9113-23DF8B4E3BCA}" destId="{A1383823-CA30-4B11-B262-BE12E46FD59F}" srcOrd="0" destOrd="0" presId="urn:microsoft.com/office/officeart/2005/8/layout/pList1#1"/>
    <dgm:cxn modelId="{6E04406D-EDCE-40D0-9C59-2F9E1A362AFE}" type="presParOf" srcId="{F009EA8D-9D3C-452C-9113-23DF8B4E3BCA}" destId="{127ADD81-4CAB-4A17-BCAB-4DB2A90FF53F}" srcOrd="1" destOrd="0" presId="urn:microsoft.com/office/officeart/2005/8/layout/pList1#1"/>
    <dgm:cxn modelId="{AA8A90F0-88A4-4BF7-BCDD-ECB419BA0C3C}" type="presParOf" srcId="{D09334D9-9B19-4626-849F-7223F8BC9D74}" destId="{700374C2-94E4-4264-B4CE-49FD80468C12}" srcOrd="3" destOrd="0" presId="urn:microsoft.com/office/officeart/2005/8/layout/pList1#1"/>
    <dgm:cxn modelId="{52145D4B-A04D-4F6F-9E00-71FD2EDA0E84}" type="presParOf" srcId="{D09334D9-9B19-4626-849F-7223F8BC9D74}" destId="{36A6EFF8-033A-4E09-B805-98D7302C9436}" srcOrd="4" destOrd="0" presId="urn:microsoft.com/office/officeart/2005/8/layout/pList1#1"/>
    <dgm:cxn modelId="{8A1AC68C-0508-4C0D-B36A-B246C5868677}" type="presParOf" srcId="{36A6EFF8-033A-4E09-B805-98D7302C9436}" destId="{D6D4A333-30D5-4624-A9EE-19978227415E}" srcOrd="0" destOrd="0" presId="urn:microsoft.com/office/officeart/2005/8/layout/pList1#1"/>
    <dgm:cxn modelId="{5B4627E1-B155-43F3-8876-C832BD019FCC}" type="presParOf" srcId="{36A6EFF8-033A-4E09-B805-98D7302C9436}" destId="{1113527C-029F-4891-87C3-9F6EBA4F1342}" srcOrd="1" destOrd="0" presId="urn:microsoft.com/office/officeart/2005/8/layout/pList1#1"/>
    <dgm:cxn modelId="{451A1106-CF29-473F-8DEC-56D05D4A4AE7}" type="presParOf" srcId="{D09334D9-9B19-4626-849F-7223F8BC9D74}" destId="{32765192-38AF-4A76-BA5E-AFE2423949AF}" srcOrd="5" destOrd="0" presId="urn:microsoft.com/office/officeart/2005/8/layout/pList1#1"/>
    <dgm:cxn modelId="{5B38A1C5-254F-43E1-89C2-FE026BAB607A}" type="presParOf" srcId="{D09334D9-9B19-4626-849F-7223F8BC9D74}" destId="{CBDA1F71-70E3-42FE-8C32-7107139D6143}" srcOrd="6" destOrd="0" presId="urn:microsoft.com/office/officeart/2005/8/layout/pList1#1"/>
    <dgm:cxn modelId="{E05FAA6C-56EA-4B85-86BA-676DCF1114F3}" type="presParOf" srcId="{CBDA1F71-70E3-42FE-8C32-7107139D6143}" destId="{359C95B8-D8E7-4755-AA5F-75C8D4B24975}" srcOrd="0" destOrd="0" presId="urn:microsoft.com/office/officeart/2005/8/layout/pList1#1"/>
    <dgm:cxn modelId="{F9674837-0C3C-4C80-B2EB-77F3BC271EE4}" type="presParOf" srcId="{CBDA1F71-70E3-42FE-8C32-7107139D6143}" destId="{C1E4D2B6-7A50-4E9F-BFFF-A0BCF40486CF}" srcOrd="1" destOrd="0" presId="urn:microsoft.com/office/officeart/2005/8/layout/pList1#1"/>
    <dgm:cxn modelId="{C394D95C-352F-4349-90E5-227731CE962A}" type="presParOf" srcId="{D09334D9-9B19-4626-849F-7223F8BC9D74}" destId="{F94D3E4E-37E5-469E-B66D-5E561390CC0E}" srcOrd="7" destOrd="0" presId="urn:microsoft.com/office/officeart/2005/8/layout/pList1#1"/>
    <dgm:cxn modelId="{5C0A77E9-3E6E-4BBB-9CD8-7D8477F2D774}" type="presParOf" srcId="{D09334D9-9B19-4626-849F-7223F8BC9D74}" destId="{2C9665C1-3B60-434B-BB6A-D722593C70B6}" srcOrd="8" destOrd="0" presId="urn:microsoft.com/office/officeart/2005/8/layout/pList1#1"/>
    <dgm:cxn modelId="{2850F03B-EC7B-43A5-ADF9-6361D65EAD56}" type="presParOf" srcId="{2C9665C1-3B60-434B-BB6A-D722593C70B6}" destId="{1A587E72-577B-41EF-97B9-C1AF0B173F74}" srcOrd="0" destOrd="0" presId="urn:microsoft.com/office/officeart/2005/8/layout/pList1#1"/>
    <dgm:cxn modelId="{6E668FD2-8F2B-4E86-BD17-E56404931FB7}" type="presParOf" srcId="{2C9665C1-3B60-434B-BB6A-D722593C70B6}" destId="{32AF06DD-4099-46C4-B3D0-79FF23D23394}" srcOrd="1" destOrd="0" presId="urn:microsoft.com/office/officeart/2005/8/layout/pList1#1"/>
    <dgm:cxn modelId="{DC9A4CD5-E094-40C3-A643-2DB3B4615CDF}" type="presParOf" srcId="{D09334D9-9B19-4626-849F-7223F8BC9D74}" destId="{ED0D9E56-793E-42FC-B8CE-C140FEA0A4E6}" srcOrd="9" destOrd="0" presId="urn:microsoft.com/office/officeart/2005/8/layout/pList1#1"/>
    <dgm:cxn modelId="{7A323F1F-69E5-411B-B398-1FCF4D5E30C4}" type="presParOf" srcId="{D09334D9-9B19-4626-849F-7223F8BC9D74}" destId="{0E0D2C4E-ABB6-4174-BDE8-93BFB9E5EEB0}" srcOrd="10" destOrd="0" presId="urn:microsoft.com/office/officeart/2005/8/layout/pList1#1"/>
    <dgm:cxn modelId="{C9D1578C-B5B5-40E9-9001-7EF8C8DA0310}" type="presParOf" srcId="{0E0D2C4E-ABB6-4174-BDE8-93BFB9E5EEB0}" destId="{2F4FC65B-47AF-4B88-AF0E-EDF24AC73B26}" srcOrd="0" destOrd="0" presId="urn:microsoft.com/office/officeart/2005/8/layout/pList1#1"/>
    <dgm:cxn modelId="{42E3063D-B153-4008-A819-1D4E0F03A8BE}" type="presParOf" srcId="{0E0D2C4E-ABB6-4174-BDE8-93BFB9E5EEB0}" destId="{7B29D811-2278-4CDA-9CDD-D64CBEAA39B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7C60E4-088F-433E-A7BD-9690BC921C3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E3B030C-8F6D-40E4-B7B7-732157DE4319}">
      <dgm:prSet phldrT="[Text]"/>
      <dgm:spPr/>
      <dgm:t>
        <a:bodyPr/>
        <a:lstStyle/>
        <a:p>
          <a:r>
            <a:rPr lang="id-ID" dirty="0" smtClean="0"/>
            <a:t>2012</a:t>
          </a:r>
          <a:br>
            <a:rPr lang="id-ID" dirty="0" smtClean="0"/>
          </a:br>
          <a:r>
            <a:rPr lang="id-ID" dirty="0" smtClean="0"/>
            <a:t>Guru SD Papua 10 Klaster</a:t>
          </a:r>
          <a:endParaRPr lang="id-ID" dirty="0"/>
        </a:p>
      </dgm:t>
    </dgm:pt>
    <dgm:pt modelId="{03DAC5BB-5D73-4553-B77B-89E935A8713E}" type="parTrans" cxnId="{CAB29302-93FB-4B01-86B3-BFF5C240D1B7}">
      <dgm:prSet/>
      <dgm:spPr/>
      <dgm:t>
        <a:bodyPr/>
        <a:lstStyle/>
        <a:p>
          <a:endParaRPr lang="id-ID"/>
        </a:p>
      </dgm:t>
    </dgm:pt>
    <dgm:pt modelId="{51040264-DECB-486E-AE72-CF7401F33D7D}" type="sibTrans" cxnId="{CAB29302-93FB-4B01-86B3-BFF5C240D1B7}">
      <dgm:prSet/>
      <dgm:spPr/>
      <dgm:t>
        <a:bodyPr/>
        <a:lstStyle/>
        <a:p>
          <a:endParaRPr lang="id-ID"/>
        </a:p>
      </dgm:t>
    </dgm:pt>
    <dgm:pt modelId="{63F18AEE-62EB-4C26-993C-9A20652AA571}">
      <dgm:prSet phldrT="[Text]"/>
      <dgm:spPr/>
      <dgm:t>
        <a:bodyPr/>
        <a:lstStyle/>
        <a:p>
          <a:r>
            <a:rPr lang="id-ID" dirty="0" smtClean="0"/>
            <a:t>2013</a:t>
          </a:r>
          <a:br>
            <a:rPr lang="id-ID" dirty="0" smtClean="0"/>
          </a:br>
          <a:r>
            <a:rPr lang="id-ID" dirty="0" smtClean="0"/>
            <a:t>Guru SMP Minahasa dan Singaraja</a:t>
          </a:r>
          <a:endParaRPr lang="id-ID" dirty="0"/>
        </a:p>
      </dgm:t>
    </dgm:pt>
    <dgm:pt modelId="{C04E5EB7-955B-478A-B3D9-4C32DD499126}" type="parTrans" cxnId="{22DEF148-16CF-42B2-B79D-B467F806E6A8}">
      <dgm:prSet/>
      <dgm:spPr/>
      <dgm:t>
        <a:bodyPr/>
        <a:lstStyle/>
        <a:p>
          <a:endParaRPr lang="id-ID"/>
        </a:p>
      </dgm:t>
    </dgm:pt>
    <dgm:pt modelId="{66D535A5-45B9-4DA8-81B8-9EBC91A05D09}" type="sibTrans" cxnId="{22DEF148-16CF-42B2-B79D-B467F806E6A8}">
      <dgm:prSet/>
      <dgm:spPr/>
      <dgm:t>
        <a:bodyPr/>
        <a:lstStyle/>
        <a:p>
          <a:endParaRPr lang="id-ID"/>
        </a:p>
      </dgm:t>
    </dgm:pt>
    <dgm:pt modelId="{FD33B1F0-7EB0-4358-A06C-D29940EF46E6}">
      <dgm:prSet phldrT="[Text]"/>
      <dgm:spPr/>
      <dgm:t>
        <a:bodyPr/>
        <a:lstStyle/>
        <a:p>
          <a:r>
            <a:rPr lang="id-ID" dirty="0" smtClean="0"/>
            <a:t>2014 Guru SD dan SMP Aceh</a:t>
          </a:r>
          <a:endParaRPr lang="id-ID" dirty="0"/>
        </a:p>
      </dgm:t>
    </dgm:pt>
    <dgm:pt modelId="{34EB65E9-E44F-4CC7-922D-D2B27A8C6501}" type="parTrans" cxnId="{7EB4678F-5102-4EE8-A87D-1DA8B9D6E018}">
      <dgm:prSet/>
      <dgm:spPr/>
      <dgm:t>
        <a:bodyPr/>
        <a:lstStyle/>
        <a:p>
          <a:endParaRPr lang="id-ID"/>
        </a:p>
      </dgm:t>
    </dgm:pt>
    <dgm:pt modelId="{574CCCF5-81DC-4FB9-9819-FBEAB6DB0421}" type="sibTrans" cxnId="{7EB4678F-5102-4EE8-A87D-1DA8B9D6E018}">
      <dgm:prSet/>
      <dgm:spPr/>
      <dgm:t>
        <a:bodyPr/>
        <a:lstStyle/>
        <a:p>
          <a:endParaRPr lang="id-ID"/>
        </a:p>
      </dgm:t>
    </dgm:pt>
    <dgm:pt modelId="{C5BA71DC-89F1-481B-940F-B48484369D37}">
      <dgm:prSet phldrT="[Text]"/>
      <dgm:spPr/>
      <dgm:t>
        <a:bodyPr/>
        <a:lstStyle/>
        <a:p>
          <a:r>
            <a:rPr lang="id-ID" dirty="0" smtClean="0"/>
            <a:t>2015 Awal replikasi Guru SD Nasional</a:t>
          </a:r>
          <a:endParaRPr lang="id-ID" dirty="0"/>
        </a:p>
      </dgm:t>
    </dgm:pt>
    <dgm:pt modelId="{1C5C4017-03BA-4709-8682-19D2FA8A1CA1}" type="parTrans" cxnId="{25AEA458-DB3B-424E-832A-DD786CFC407F}">
      <dgm:prSet/>
      <dgm:spPr/>
      <dgm:t>
        <a:bodyPr/>
        <a:lstStyle/>
        <a:p>
          <a:endParaRPr lang="id-ID"/>
        </a:p>
      </dgm:t>
    </dgm:pt>
    <dgm:pt modelId="{AD898680-974D-4B31-A3BC-28475DDCEBC1}" type="sibTrans" cxnId="{25AEA458-DB3B-424E-832A-DD786CFC407F}">
      <dgm:prSet/>
      <dgm:spPr/>
      <dgm:t>
        <a:bodyPr/>
        <a:lstStyle/>
        <a:p>
          <a:endParaRPr lang="id-ID"/>
        </a:p>
      </dgm:t>
    </dgm:pt>
    <dgm:pt modelId="{9E015797-B5E5-4ECC-A9DA-5BBC4FE21BE1}">
      <dgm:prSet phldrT="[Text]"/>
      <dgm:spPr/>
      <dgm:t>
        <a:bodyPr/>
        <a:lstStyle/>
        <a:p>
          <a:r>
            <a:rPr lang="id-ID" dirty="0" smtClean="0"/>
            <a:t>2016 Awal replikasi Guru SMP Nasional</a:t>
          </a:r>
          <a:endParaRPr lang="id-ID" dirty="0"/>
        </a:p>
      </dgm:t>
    </dgm:pt>
    <dgm:pt modelId="{CCF8EA72-3C90-4356-9941-F783F4D726E7}" type="parTrans" cxnId="{EA890174-BE9D-4FA9-AE52-C775BE3F8284}">
      <dgm:prSet/>
      <dgm:spPr/>
      <dgm:t>
        <a:bodyPr/>
        <a:lstStyle/>
        <a:p>
          <a:endParaRPr lang="id-ID"/>
        </a:p>
      </dgm:t>
    </dgm:pt>
    <dgm:pt modelId="{34297F90-3759-4322-9EF7-B9EB4A545DBA}" type="sibTrans" cxnId="{EA890174-BE9D-4FA9-AE52-C775BE3F8284}">
      <dgm:prSet/>
      <dgm:spPr/>
      <dgm:t>
        <a:bodyPr/>
        <a:lstStyle/>
        <a:p>
          <a:endParaRPr lang="id-ID"/>
        </a:p>
      </dgm:t>
    </dgm:pt>
    <dgm:pt modelId="{FED8394B-7E9F-4320-AF04-7D2B89120EA4}" type="pres">
      <dgm:prSet presAssocID="{0E7C60E4-088F-433E-A7BD-9690BC921C35}" presName="arrowDiagram" presStyleCnt="0">
        <dgm:presLayoutVars>
          <dgm:chMax val="5"/>
          <dgm:dir/>
          <dgm:resizeHandles val="exact"/>
        </dgm:presLayoutVars>
      </dgm:prSet>
      <dgm:spPr/>
    </dgm:pt>
    <dgm:pt modelId="{734F1443-943F-46AB-BBC4-E52B03C53003}" type="pres">
      <dgm:prSet presAssocID="{0E7C60E4-088F-433E-A7BD-9690BC921C35}" presName="arrow" presStyleLbl="bgShp" presStyleIdx="0" presStyleCnt="1"/>
      <dgm:spPr/>
    </dgm:pt>
    <dgm:pt modelId="{7E17C202-B63D-4F7A-892B-DBA39E6C6F64}" type="pres">
      <dgm:prSet presAssocID="{0E7C60E4-088F-433E-A7BD-9690BC921C35}" presName="arrowDiagram5" presStyleCnt="0"/>
      <dgm:spPr/>
    </dgm:pt>
    <dgm:pt modelId="{B4591F7B-73C4-4694-9279-B2913719782A}" type="pres">
      <dgm:prSet presAssocID="{1E3B030C-8F6D-40E4-B7B7-732157DE4319}" presName="bullet5a" presStyleLbl="node1" presStyleIdx="0" presStyleCnt="5"/>
      <dgm:spPr/>
    </dgm:pt>
    <dgm:pt modelId="{EC81C7A0-05E9-4192-81CD-C31C55F940E5}" type="pres">
      <dgm:prSet presAssocID="{1E3B030C-8F6D-40E4-B7B7-732157DE4319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13ACC9-D368-45F5-A27D-FBDB22871F28}" type="pres">
      <dgm:prSet presAssocID="{63F18AEE-62EB-4C26-993C-9A20652AA571}" presName="bullet5b" presStyleLbl="node1" presStyleIdx="1" presStyleCnt="5"/>
      <dgm:spPr/>
    </dgm:pt>
    <dgm:pt modelId="{E85135B0-1079-488A-9C65-BAD4BFD1B47E}" type="pres">
      <dgm:prSet presAssocID="{63F18AEE-62EB-4C26-993C-9A20652AA571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27C790-76FA-479A-B7B8-F6C26ADA73A7}" type="pres">
      <dgm:prSet presAssocID="{FD33B1F0-7EB0-4358-A06C-D29940EF46E6}" presName="bullet5c" presStyleLbl="node1" presStyleIdx="2" presStyleCnt="5"/>
      <dgm:spPr/>
    </dgm:pt>
    <dgm:pt modelId="{F643F7ED-239C-4BCA-AE07-8AD0A6E4581B}" type="pres">
      <dgm:prSet presAssocID="{FD33B1F0-7EB0-4358-A06C-D29940EF46E6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2DC2F6-656A-468B-B180-3B3FD5C5CDF7}" type="pres">
      <dgm:prSet presAssocID="{C5BA71DC-89F1-481B-940F-B48484369D37}" presName="bullet5d" presStyleLbl="node1" presStyleIdx="3" presStyleCnt="5"/>
      <dgm:spPr/>
    </dgm:pt>
    <dgm:pt modelId="{4B79B427-4869-4D0D-907F-4FC1C3A7FE93}" type="pres">
      <dgm:prSet presAssocID="{C5BA71DC-89F1-481B-940F-B48484369D37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6D5CC2-C33C-44B5-A7CE-BDFA10811CDB}" type="pres">
      <dgm:prSet presAssocID="{9E015797-B5E5-4ECC-A9DA-5BBC4FE21BE1}" presName="bullet5e" presStyleLbl="node1" presStyleIdx="4" presStyleCnt="5"/>
      <dgm:spPr/>
    </dgm:pt>
    <dgm:pt modelId="{516FF185-DAEF-4BAE-B421-90B93B49FADE}" type="pres">
      <dgm:prSet presAssocID="{9E015797-B5E5-4ECC-A9DA-5BBC4FE21BE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59CE9E-9C56-409D-BC56-158C35CEE094}" type="presOf" srcId="{0E7C60E4-088F-433E-A7BD-9690BC921C35}" destId="{FED8394B-7E9F-4320-AF04-7D2B89120EA4}" srcOrd="0" destOrd="0" presId="urn:microsoft.com/office/officeart/2005/8/layout/arrow2"/>
    <dgm:cxn modelId="{CAB29302-93FB-4B01-86B3-BFF5C240D1B7}" srcId="{0E7C60E4-088F-433E-A7BD-9690BC921C35}" destId="{1E3B030C-8F6D-40E4-B7B7-732157DE4319}" srcOrd="0" destOrd="0" parTransId="{03DAC5BB-5D73-4553-B77B-89E935A8713E}" sibTransId="{51040264-DECB-486E-AE72-CF7401F33D7D}"/>
    <dgm:cxn modelId="{56303E76-F4A2-45C8-954C-241F4160B18B}" type="presOf" srcId="{C5BA71DC-89F1-481B-940F-B48484369D37}" destId="{4B79B427-4869-4D0D-907F-4FC1C3A7FE93}" srcOrd="0" destOrd="0" presId="urn:microsoft.com/office/officeart/2005/8/layout/arrow2"/>
    <dgm:cxn modelId="{F0BBDB53-DAA8-41A9-A4FE-A2EC13FC2B2E}" type="presOf" srcId="{1E3B030C-8F6D-40E4-B7B7-732157DE4319}" destId="{EC81C7A0-05E9-4192-81CD-C31C55F940E5}" srcOrd="0" destOrd="0" presId="urn:microsoft.com/office/officeart/2005/8/layout/arrow2"/>
    <dgm:cxn modelId="{548EBA1D-F795-491D-B1D6-EF860CD5FDD4}" type="presOf" srcId="{FD33B1F0-7EB0-4358-A06C-D29940EF46E6}" destId="{F643F7ED-239C-4BCA-AE07-8AD0A6E4581B}" srcOrd="0" destOrd="0" presId="urn:microsoft.com/office/officeart/2005/8/layout/arrow2"/>
    <dgm:cxn modelId="{25AEA458-DB3B-424E-832A-DD786CFC407F}" srcId="{0E7C60E4-088F-433E-A7BD-9690BC921C35}" destId="{C5BA71DC-89F1-481B-940F-B48484369D37}" srcOrd="3" destOrd="0" parTransId="{1C5C4017-03BA-4709-8682-19D2FA8A1CA1}" sibTransId="{AD898680-974D-4B31-A3BC-28475DDCEBC1}"/>
    <dgm:cxn modelId="{264BC989-75B5-4102-98C4-5FF1B2E330C8}" type="presOf" srcId="{9E015797-B5E5-4ECC-A9DA-5BBC4FE21BE1}" destId="{516FF185-DAEF-4BAE-B421-90B93B49FADE}" srcOrd="0" destOrd="0" presId="urn:microsoft.com/office/officeart/2005/8/layout/arrow2"/>
    <dgm:cxn modelId="{21EA379F-FFAD-4749-A7DF-0DEA49ED742A}" type="presOf" srcId="{63F18AEE-62EB-4C26-993C-9A20652AA571}" destId="{E85135B0-1079-488A-9C65-BAD4BFD1B47E}" srcOrd="0" destOrd="0" presId="urn:microsoft.com/office/officeart/2005/8/layout/arrow2"/>
    <dgm:cxn modelId="{22DEF148-16CF-42B2-B79D-B467F806E6A8}" srcId="{0E7C60E4-088F-433E-A7BD-9690BC921C35}" destId="{63F18AEE-62EB-4C26-993C-9A20652AA571}" srcOrd="1" destOrd="0" parTransId="{C04E5EB7-955B-478A-B3D9-4C32DD499126}" sibTransId="{66D535A5-45B9-4DA8-81B8-9EBC91A05D09}"/>
    <dgm:cxn modelId="{7EB4678F-5102-4EE8-A87D-1DA8B9D6E018}" srcId="{0E7C60E4-088F-433E-A7BD-9690BC921C35}" destId="{FD33B1F0-7EB0-4358-A06C-D29940EF46E6}" srcOrd="2" destOrd="0" parTransId="{34EB65E9-E44F-4CC7-922D-D2B27A8C6501}" sibTransId="{574CCCF5-81DC-4FB9-9819-FBEAB6DB0421}"/>
    <dgm:cxn modelId="{EA890174-BE9D-4FA9-AE52-C775BE3F8284}" srcId="{0E7C60E4-088F-433E-A7BD-9690BC921C35}" destId="{9E015797-B5E5-4ECC-A9DA-5BBC4FE21BE1}" srcOrd="4" destOrd="0" parTransId="{CCF8EA72-3C90-4356-9941-F783F4D726E7}" sibTransId="{34297F90-3759-4322-9EF7-B9EB4A545DBA}"/>
    <dgm:cxn modelId="{3B72AAD0-B39A-4AC5-8232-B0E7BFFA28E3}" type="presParOf" srcId="{FED8394B-7E9F-4320-AF04-7D2B89120EA4}" destId="{734F1443-943F-46AB-BBC4-E52B03C53003}" srcOrd="0" destOrd="0" presId="urn:microsoft.com/office/officeart/2005/8/layout/arrow2"/>
    <dgm:cxn modelId="{749A5443-77FE-4F6B-A78C-3732E6A213F9}" type="presParOf" srcId="{FED8394B-7E9F-4320-AF04-7D2B89120EA4}" destId="{7E17C202-B63D-4F7A-892B-DBA39E6C6F64}" srcOrd="1" destOrd="0" presId="urn:microsoft.com/office/officeart/2005/8/layout/arrow2"/>
    <dgm:cxn modelId="{16DC7775-C76B-4C5E-B128-FE5E0BF12B00}" type="presParOf" srcId="{7E17C202-B63D-4F7A-892B-DBA39E6C6F64}" destId="{B4591F7B-73C4-4694-9279-B2913719782A}" srcOrd="0" destOrd="0" presId="urn:microsoft.com/office/officeart/2005/8/layout/arrow2"/>
    <dgm:cxn modelId="{5CE1D7D1-A7FC-4EC3-96F9-FFED355888B7}" type="presParOf" srcId="{7E17C202-B63D-4F7A-892B-DBA39E6C6F64}" destId="{EC81C7A0-05E9-4192-81CD-C31C55F940E5}" srcOrd="1" destOrd="0" presId="urn:microsoft.com/office/officeart/2005/8/layout/arrow2"/>
    <dgm:cxn modelId="{ACE55226-372C-45FE-B2B4-6D20839AD5AF}" type="presParOf" srcId="{7E17C202-B63D-4F7A-892B-DBA39E6C6F64}" destId="{E013ACC9-D368-45F5-A27D-FBDB22871F28}" srcOrd="2" destOrd="0" presId="urn:microsoft.com/office/officeart/2005/8/layout/arrow2"/>
    <dgm:cxn modelId="{E909E041-9953-4555-B154-0A7598F67714}" type="presParOf" srcId="{7E17C202-B63D-4F7A-892B-DBA39E6C6F64}" destId="{E85135B0-1079-488A-9C65-BAD4BFD1B47E}" srcOrd="3" destOrd="0" presId="urn:microsoft.com/office/officeart/2005/8/layout/arrow2"/>
    <dgm:cxn modelId="{613A82FD-E1B8-437B-BC7D-719A380C7252}" type="presParOf" srcId="{7E17C202-B63D-4F7A-892B-DBA39E6C6F64}" destId="{1027C790-76FA-479A-B7B8-F6C26ADA73A7}" srcOrd="4" destOrd="0" presId="urn:microsoft.com/office/officeart/2005/8/layout/arrow2"/>
    <dgm:cxn modelId="{245641D0-DC11-4E19-B135-1FC511E96EAC}" type="presParOf" srcId="{7E17C202-B63D-4F7A-892B-DBA39E6C6F64}" destId="{F643F7ED-239C-4BCA-AE07-8AD0A6E4581B}" srcOrd="5" destOrd="0" presId="urn:microsoft.com/office/officeart/2005/8/layout/arrow2"/>
    <dgm:cxn modelId="{972FC984-DA19-4726-99F4-DC405C0C76E5}" type="presParOf" srcId="{7E17C202-B63D-4F7A-892B-DBA39E6C6F64}" destId="{752DC2F6-656A-468B-B180-3B3FD5C5CDF7}" srcOrd="6" destOrd="0" presId="urn:microsoft.com/office/officeart/2005/8/layout/arrow2"/>
    <dgm:cxn modelId="{6292F78A-D9E4-4B16-BC72-2220CDE72ACD}" type="presParOf" srcId="{7E17C202-B63D-4F7A-892B-DBA39E6C6F64}" destId="{4B79B427-4869-4D0D-907F-4FC1C3A7FE93}" srcOrd="7" destOrd="0" presId="urn:microsoft.com/office/officeart/2005/8/layout/arrow2"/>
    <dgm:cxn modelId="{C8C3D361-9D32-4FF1-A4B4-5C2BDBC5B1F0}" type="presParOf" srcId="{7E17C202-B63D-4F7A-892B-DBA39E6C6F64}" destId="{826D5CC2-C33C-44B5-A7CE-BDFA10811CDB}" srcOrd="8" destOrd="0" presId="urn:microsoft.com/office/officeart/2005/8/layout/arrow2"/>
    <dgm:cxn modelId="{32730A50-4138-43D2-A3A6-A98A3AE38230}" type="presParOf" srcId="{7E17C202-B63D-4F7A-892B-DBA39E6C6F64}" destId="{516FF185-DAEF-4BAE-B421-90B93B49FAD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6F49-DBE7-4D4C-809E-AA0454CC363D}">
      <dsp:nvSpPr>
        <dsp:cNvPr id="0" name=""/>
        <dsp:cNvSpPr/>
      </dsp:nvSpPr>
      <dsp:spPr>
        <a:xfrm>
          <a:off x="1163806" y="404939"/>
          <a:ext cx="7437655" cy="43050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8920" rIns="248920" bIns="24892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Kesenjangan k</a:t>
          </a:r>
          <a:r>
            <a:rPr lang="en-US" sz="3500" kern="1200" dirty="0" err="1" smtClean="0"/>
            <a:t>ualitas</a:t>
          </a:r>
          <a:r>
            <a:rPr lang="id-ID" sz="3500" kern="1200" dirty="0" smtClean="0"/>
            <a:t> dan k</a:t>
          </a:r>
          <a:r>
            <a:rPr lang="en-US" sz="3500" kern="1200" dirty="0" err="1" smtClean="0"/>
            <a:t>ualitas</a:t>
          </a:r>
          <a:r>
            <a:rPr lang="en-US" sz="3500" kern="1200" dirty="0" smtClean="0"/>
            <a:t> </a:t>
          </a:r>
          <a:r>
            <a:rPr lang="id-ID" sz="3500" kern="1200" dirty="0" smtClean="0"/>
            <a:t>p</a:t>
          </a:r>
          <a:r>
            <a:rPr lang="en-US" sz="3500" kern="1200" dirty="0" err="1" smtClean="0"/>
            <a:t>engajar</a:t>
          </a:r>
          <a:r>
            <a:rPr lang="id-ID" sz="3500" kern="1200" dirty="0" smtClean="0"/>
            <a:t> rata-rata rendah 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K</a:t>
          </a:r>
          <a:r>
            <a:rPr lang="en-US" sz="3500" kern="1200" dirty="0" err="1" smtClean="0"/>
            <a:t>uantitas</a:t>
          </a:r>
          <a:r>
            <a:rPr lang="en-US" sz="3500" kern="1200" dirty="0" smtClean="0"/>
            <a:t> </a:t>
          </a:r>
          <a:r>
            <a:rPr lang="id-ID" sz="3500" kern="1200" dirty="0" smtClean="0"/>
            <a:t>dan sebaran p</a:t>
          </a:r>
          <a:r>
            <a:rPr lang="en-US" sz="3500" kern="1200" dirty="0" err="1" smtClean="0"/>
            <a:t>engajar</a:t>
          </a:r>
          <a:r>
            <a:rPr lang="id-ID" sz="3500" kern="1200" dirty="0" smtClean="0"/>
            <a:t> buruk</a:t>
          </a:r>
          <a:endParaRPr lang="en-US" sz="3500" kern="1200" dirty="0" smtClean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K</a:t>
          </a:r>
          <a:r>
            <a:rPr lang="en-US" sz="3500" kern="1200" dirty="0" err="1" smtClean="0"/>
            <a:t>apasitas</a:t>
          </a:r>
          <a:r>
            <a:rPr lang="en-US" sz="3500" kern="1200" dirty="0" smtClean="0"/>
            <a:t> </a:t>
          </a:r>
          <a:r>
            <a:rPr lang="id-ID" sz="3500" kern="1200" dirty="0" smtClean="0"/>
            <a:t>tampung pendidikan lanjut rendah</a:t>
          </a:r>
          <a:endParaRPr lang="id-ID" sz="3500" kern="1200" dirty="0"/>
        </a:p>
      </dsp:txBody>
      <dsp:txXfrm>
        <a:off x="2353831" y="404939"/>
        <a:ext cx="6247630" cy="4305029"/>
      </dsp:txXfrm>
    </dsp:sp>
    <dsp:sp modelId="{505A1178-D4E6-48B3-AB9C-3FE8BC265213}">
      <dsp:nvSpPr>
        <dsp:cNvPr id="0" name=""/>
        <dsp:cNvSpPr/>
      </dsp:nvSpPr>
      <dsp:spPr>
        <a:xfrm>
          <a:off x="111223" y="2051"/>
          <a:ext cx="2222825" cy="222282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Pendidikan</a:t>
          </a:r>
          <a:endParaRPr lang="id-ID" sz="2700" kern="1200" dirty="0"/>
        </a:p>
      </dsp:txBody>
      <dsp:txXfrm>
        <a:off x="436748" y="327576"/>
        <a:ext cx="1571775" cy="1571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37ACA-9117-4CAE-8589-FBE6B01950C5}">
      <dsp:nvSpPr>
        <dsp:cNvPr id="0" name=""/>
        <dsp:cNvSpPr/>
      </dsp:nvSpPr>
      <dsp:spPr>
        <a:xfrm>
          <a:off x="636774" y="1160"/>
          <a:ext cx="2169261" cy="149462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7E893-754B-4EE9-81B8-1C85788A2E1C}">
      <dsp:nvSpPr>
        <dsp:cNvPr id="0" name=""/>
        <dsp:cNvSpPr/>
      </dsp:nvSpPr>
      <dsp:spPr>
        <a:xfrm>
          <a:off x="636774" y="1495781"/>
          <a:ext cx="2169261" cy="80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Learning Social Network </a:t>
          </a:r>
          <a:endParaRPr lang="id-ID" sz="2000" kern="1200" dirty="0"/>
        </a:p>
      </dsp:txBody>
      <dsp:txXfrm>
        <a:off x="636774" y="1495781"/>
        <a:ext cx="2169261" cy="804796"/>
      </dsp:txXfrm>
    </dsp:sp>
    <dsp:sp modelId="{A1383823-CA30-4B11-B262-BE12E46FD59F}">
      <dsp:nvSpPr>
        <dsp:cNvPr id="0" name=""/>
        <dsp:cNvSpPr/>
      </dsp:nvSpPr>
      <dsp:spPr>
        <a:xfrm>
          <a:off x="3023054" y="1160"/>
          <a:ext cx="2169261" cy="149462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ADD81-4CAB-4A17-BCAB-4DB2A90FF53F}">
      <dsp:nvSpPr>
        <dsp:cNvPr id="0" name=""/>
        <dsp:cNvSpPr/>
      </dsp:nvSpPr>
      <dsp:spPr>
        <a:xfrm>
          <a:off x="3023054" y="1495781"/>
          <a:ext cx="2169261" cy="80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Digital Lesson Study </a:t>
          </a:r>
          <a:endParaRPr lang="id-ID" sz="2000" kern="1200"/>
        </a:p>
      </dsp:txBody>
      <dsp:txXfrm>
        <a:off x="3023054" y="1495781"/>
        <a:ext cx="2169261" cy="804796"/>
      </dsp:txXfrm>
    </dsp:sp>
    <dsp:sp modelId="{D6D4A333-30D5-4624-A9EE-19978227415E}">
      <dsp:nvSpPr>
        <dsp:cNvPr id="0" name=""/>
        <dsp:cNvSpPr/>
      </dsp:nvSpPr>
      <dsp:spPr>
        <a:xfrm flipH="1">
          <a:off x="5409333" y="1160"/>
          <a:ext cx="2169261" cy="149462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3527C-029F-4891-87C3-9F6EBA4F1342}">
      <dsp:nvSpPr>
        <dsp:cNvPr id="0" name=""/>
        <dsp:cNvSpPr/>
      </dsp:nvSpPr>
      <dsp:spPr>
        <a:xfrm>
          <a:off x="5409333" y="1495781"/>
          <a:ext cx="2169261" cy="80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Content Development</a:t>
          </a:r>
          <a:endParaRPr lang="id-ID" sz="2000" kern="1200"/>
        </a:p>
      </dsp:txBody>
      <dsp:txXfrm>
        <a:off x="5409333" y="1495781"/>
        <a:ext cx="2169261" cy="804796"/>
      </dsp:txXfrm>
    </dsp:sp>
    <dsp:sp modelId="{359C95B8-D8E7-4755-AA5F-75C8D4B24975}">
      <dsp:nvSpPr>
        <dsp:cNvPr id="0" name=""/>
        <dsp:cNvSpPr/>
      </dsp:nvSpPr>
      <dsp:spPr>
        <a:xfrm>
          <a:off x="636774" y="2517504"/>
          <a:ext cx="2169261" cy="149462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4D2B6-7A50-4E9F-BFFF-A0BCF40486CF}">
      <dsp:nvSpPr>
        <dsp:cNvPr id="0" name=""/>
        <dsp:cNvSpPr/>
      </dsp:nvSpPr>
      <dsp:spPr>
        <a:xfrm>
          <a:off x="636774" y="4012125"/>
          <a:ext cx="2169261" cy="80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Learning Portal</a:t>
          </a:r>
          <a:endParaRPr lang="id-ID" sz="2000" kern="1200"/>
        </a:p>
      </dsp:txBody>
      <dsp:txXfrm>
        <a:off x="636774" y="4012125"/>
        <a:ext cx="2169261" cy="804796"/>
      </dsp:txXfrm>
    </dsp:sp>
    <dsp:sp modelId="{1A587E72-577B-41EF-97B9-C1AF0B173F74}">
      <dsp:nvSpPr>
        <dsp:cNvPr id="0" name=""/>
        <dsp:cNvSpPr/>
      </dsp:nvSpPr>
      <dsp:spPr>
        <a:xfrm>
          <a:off x="3023054" y="2517504"/>
          <a:ext cx="2169261" cy="149462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F06DD-4099-46C4-B3D0-79FF23D23394}">
      <dsp:nvSpPr>
        <dsp:cNvPr id="0" name=""/>
        <dsp:cNvSpPr/>
      </dsp:nvSpPr>
      <dsp:spPr>
        <a:xfrm>
          <a:off x="3023054" y="4012125"/>
          <a:ext cx="2169261" cy="80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Program Studi</a:t>
          </a:r>
          <a:endParaRPr lang="id-ID" sz="2000" kern="1200"/>
        </a:p>
      </dsp:txBody>
      <dsp:txXfrm>
        <a:off x="3023054" y="4012125"/>
        <a:ext cx="2169261" cy="804796"/>
      </dsp:txXfrm>
    </dsp:sp>
    <dsp:sp modelId="{2F4FC65B-47AF-4B88-AF0E-EDF24AC73B26}">
      <dsp:nvSpPr>
        <dsp:cNvPr id="0" name=""/>
        <dsp:cNvSpPr/>
      </dsp:nvSpPr>
      <dsp:spPr>
        <a:xfrm>
          <a:off x="5409333" y="2517504"/>
          <a:ext cx="2169261" cy="149462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9D811-2278-4CDA-9CDD-D64CBEAA39BD}">
      <dsp:nvSpPr>
        <dsp:cNvPr id="0" name=""/>
        <dsp:cNvSpPr/>
      </dsp:nvSpPr>
      <dsp:spPr>
        <a:xfrm>
          <a:off x="5409333" y="4012125"/>
          <a:ext cx="2169261" cy="80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Quality Assurance (Legal)</a:t>
          </a:r>
          <a:endParaRPr lang="id-ID" sz="2000" kern="1200"/>
        </a:p>
      </dsp:txBody>
      <dsp:txXfrm>
        <a:off x="5409333" y="4012125"/>
        <a:ext cx="2169261" cy="804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9A36C-9F33-44A8-8BA2-DE99FE78A77D}" type="datetimeFigureOut">
              <a:rPr lang="id-ID" smtClean="0"/>
              <a:pPr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72470-1BDC-4291-A0C0-73A4CCBFC7F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Roadmap TIK untuk Pendidikan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0166" y="1643050"/>
            <a:ext cx="6429420" cy="24288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3744416" cy="1143000"/>
          </a:xfrm>
        </p:spPr>
        <p:txBody>
          <a:bodyPr>
            <a:noAutofit/>
          </a:bodyPr>
          <a:lstStyle/>
          <a:p>
            <a:pPr algn="l"/>
            <a:r>
              <a:rPr lang="id-ID" sz="3600" dirty="0" smtClean="0"/>
              <a:t>Fokus PPTIK</a:t>
            </a:r>
            <a:endParaRPr lang="id-ID" sz="3600" dirty="0"/>
          </a:p>
        </p:txBody>
      </p:sp>
      <p:sp>
        <p:nvSpPr>
          <p:cNvPr id="4" name="Striped Right Arrow 3"/>
          <p:cNvSpPr/>
          <p:nvPr/>
        </p:nvSpPr>
        <p:spPr>
          <a:xfrm rot="-2700000">
            <a:off x="4125063" y="-309701"/>
            <a:ext cx="4188198" cy="3933056"/>
          </a:xfrm>
          <a:prstGeom prst="stripedRightArrow">
            <a:avLst>
              <a:gd name="adj1" fmla="val 61895"/>
              <a:gd name="adj2" fmla="val 52162"/>
            </a:avLst>
          </a:prstGeom>
          <a:gradFill flip="none" rotWithShape="1">
            <a:gsLst>
              <a:gs pos="0">
                <a:schemeClr val="tx2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195736" y="1700808"/>
            <a:ext cx="49197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0" b="1" dirty="0" smtClean="0"/>
              <a:t>Pendidikan</a:t>
            </a:r>
            <a:endParaRPr lang="id-ID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67857" y="2780928"/>
            <a:ext cx="4175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7200" b="1" dirty="0" smtClean="0"/>
              <a:t>Kesehatan</a:t>
            </a:r>
            <a:endParaRPr lang="id-ID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16698" y="3861048"/>
            <a:ext cx="3277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 smtClean="0"/>
              <a:t>Pertanian</a:t>
            </a:r>
            <a:endParaRPr lang="id-ID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59512" y="4881354"/>
            <a:ext cx="3792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/>
              <a:t>Pemerintahan</a:t>
            </a:r>
            <a:endParaRPr lang="id-ID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29211" y="5745450"/>
            <a:ext cx="3652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/>
              <a:t>Niaga dan Bisnis</a:t>
            </a:r>
            <a:endParaRPr lang="id-ID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Permasalahan</a:t>
            </a:r>
            <a:r>
              <a:rPr lang="en-US" sz="3600" dirty="0" smtClean="0"/>
              <a:t> </a:t>
            </a:r>
            <a:r>
              <a:rPr lang="en-US" sz="3600" dirty="0" err="1" smtClean="0"/>
              <a:t>Bangsa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484784"/>
          <a:ext cx="835292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err="1" smtClean="0"/>
              <a:t>Obyektif</a:t>
            </a:r>
            <a:r>
              <a:rPr lang="en-US" sz="3600" dirty="0" smtClean="0"/>
              <a:t> PPTIK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B050">
              <a:alpha val="25000"/>
            </a:srgbClr>
          </a:solidFill>
        </p:spPr>
        <p:txBody>
          <a:bodyPr numCol="1">
            <a:normAutofit fontScale="55000" lnSpcReduction="20000"/>
          </a:bodyPr>
          <a:lstStyle/>
          <a:p>
            <a:pPr>
              <a:lnSpc>
                <a:spcPct val="134000"/>
              </a:lnSpc>
              <a:buNone/>
            </a:pPr>
            <a:r>
              <a:rPr lang="en-US" sz="3600" dirty="0" smtClean="0"/>
              <a:t>	</a:t>
            </a:r>
            <a:r>
              <a:rPr lang="en-US" sz="5500" dirty="0" smtClean="0"/>
              <a:t>M</a:t>
            </a:r>
            <a:r>
              <a:rPr lang="id-ID" sz="5500" dirty="0" smtClean="0"/>
              <a:t>emanfaatkan </a:t>
            </a:r>
            <a:r>
              <a:rPr lang="en-US" sz="5500" i="1" dirty="0" err="1" smtClean="0"/>
              <a:t>Teknologi</a:t>
            </a:r>
            <a:r>
              <a:rPr lang="en-US" sz="5500" i="1" dirty="0" smtClean="0"/>
              <a:t> </a:t>
            </a:r>
            <a:r>
              <a:rPr lang="en-US" sz="5500" i="1" dirty="0" err="1" smtClean="0"/>
              <a:t>Informasi</a:t>
            </a:r>
            <a:r>
              <a:rPr lang="en-US" sz="5500" i="1" dirty="0" smtClean="0"/>
              <a:t> </a:t>
            </a:r>
            <a:r>
              <a:rPr lang="en-US" sz="5500" i="1" dirty="0" err="1" smtClean="0"/>
              <a:t>dan</a:t>
            </a:r>
            <a:r>
              <a:rPr lang="en-US" sz="5500" i="1" dirty="0" smtClean="0"/>
              <a:t> </a:t>
            </a:r>
            <a:r>
              <a:rPr lang="en-US" sz="5500" i="1" dirty="0" err="1" smtClean="0"/>
              <a:t>Komunikasi</a:t>
            </a:r>
            <a:r>
              <a:rPr lang="en-US" sz="5500" i="1" dirty="0" smtClean="0"/>
              <a:t> </a:t>
            </a:r>
            <a:r>
              <a:rPr lang="id-ID" sz="5500" dirty="0" smtClean="0"/>
              <a:t>untuk </a:t>
            </a:r>
            <a:r>
              <a:rPr lang="id-ID" sz="5500" b="1" dirty="0"/>
              <a:t>meningkatkan kualitas </a:t>
            </a:r>
            <a:r>
              <a:rPr lang="id-ID" sz="5500" dirty="0"/>
              <a:t>dan </a:t>
            </a:r>
            <a:r>
              <a:rPr lang="id-ID" sz="5500" b="1" dirty="0"/>
              <a:t>memperbesar kapasitas</a:t>
            </a:r>
            <a:r>
              <a:rPr lang="id-ID" sz="5500" dirty="0"/>
              <a:t> </a:t>
            </a:r>
            <a:r>
              <a:rPr lang="en-US" sz="5500" dirty="0" smtClean="0"/>
              <a:t>P</a:t>
            </a:r>
            <a:r>
              <a:rPr lang="id-ID" sz="5500" dirty="0" smtClean="0"/>
              <a:t>endidikan </a:t>
            </a:r>
            <a:r>
              <a:rPr lang="en-US" sz="5500" dirty="0" err="1" smtClean="0"/>
              <a:t>Nasional</a:t>
            </a:r>
            <a:r>
              <a:rPr lang="en-US" sz="5500" dirty="0" smtClean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00B050">
              <a:alpha val="30000"/>
            </a:srgb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34000"/>
              </a:lnSpc>
              <a:buNone/>
            </a:pPr>
            <a:r>
              <a:rPr lang="id-ID" dirty="0" smtClean="0"/>
              <a:t>	</a:t>
            </a:r>
            <a:r>
              <a:rPr lang="en-US" sz="5500" dirty="0" err="1" smtClean="0"/>
              <a:t>Menjadikan</a:t>
            </a:r>
            <a:r>
              <a:rPr lang="en-US" sz="5500" dirty="0" smtClean="0"/>
              <a:t> </a:t>
            </a:r>
            <a:r>
              <a:rPr lang="id-ID" sz="5500" b="1" dirty="0" smtClean="0"/>
              <a:t>ITB</a:t>
            </a:r>
            <a:r>
              <a:rPr lang="en-US" sz="5500" b="1" dirty="0" smtClean="0"/>
              <a:t> </a:t>
            </a:r>
            <a:r>
              <a:rPr lang="en-US" sz="5500" b="1" dirty="0" err="1" smtClean="0"/>
              <a:t>sebagai</a:t>
            </a:r>
            <a:r>
              <a:rPr lang="en-US" sz="5500" b="1" dirty="0" smtClean="0"/>
              <a:t> </a:t>
            </a:r>
            <a:r>
              <a:rPr lang="en-US" sz="5500" b="1" dirty="0" err="1" smtClean="0"/>
              <a:t>baku</a:t>
            </a:r>
            <a:r>
              <a:rPr lang="en-US" sz="5500" b="1" dirty="0" smtClean="0"/>
              <a:t> </a:t>
            </a:r>
            <a:r>
              <a:rPr lang="en-US" sz="5500" b="1" dirty="0" err="1" smtClean="0"/>
              <a:t>dan</a:t>
            </a:r>
            <a:r>
              <a:rPr lang="en-US" sz="5500" b="1" dirty="0" smtClean="0"/>
              <a:t> </a:t>
            </a:r>
            <a:r>
              <a:rPr lang="en-US" sz="5500" b="1" dirty="0" err="1" smtClean="0"/>
              <a:t>rujukan</a:t>
            </a:r>
            <a:r>
              <a:rPr lang="en-US" sz="5500" b="1" dirty="0" smtClean="0"/>
              <a:t> </a:t>
            </a:r>
            <a:r>
              <a:rPr lang="en-US" sz="5500" dirty="0" err="1" smtClean="0"/>
              <a:t>pengembangan</a:t>
            </a:r>
            <a:r>
              <a:rPr lang="en-US" sz="5500" dirty="0" smtClean="0"/>
              <a:t> </a:t>
            </a:r>
            <a:r>
              <a:rPr lang="en-US" sz="5500" dirty="0" err="1" smtClean="0"/>
              <a:t>sistem</a:t>
            </a:r>
            <a:r>
              <a:rPr lang="en-US" sz="5500" dirty="0" smtClean="0"/>
              <a:t> </a:t>
            </a:r>
            <a:r>
              <a:rPr lang="en-US" sz="5500" dirty="0" err="1" smtClean="0"/>
              <a:t>pendidikan</a:t>
            </a:r>
            <a:r>
              <a:rPr lang="en-US" sz="5500" dirty="0" smtClean="0"/>
              <a:t> </a:t>
            </a:r>
            <a:r>
              <a:rPr lang="en-US" sz="5500" dirty="0" err="1" smtClean="0"/>
              <a:t>berbasis</a:t>
            </a:r>
            <a:r>
              <a:rPr lang="en-US" sz="5500" dirty="0" smtClean="0"/>
              <a:t> </a:t>
            </a:r>
            <a:r>
              <a:rPr lang="en-US" sz="5500" dirty="0" err="1" smtClean="0"/>
              <a:t>teknologi</a:t>
            </a:r>
            <a:endParaRPr lang="id-ID" sz="5500" dirty="0"/>
          </a:p>
        </p:txBody>
      </p:sp>
      <p:sp>
        <p:nvSpPr>
          <p:cNvPr id="4" name="5-Point Star 3"/>
          <p:cNvSpPr/>
          <p:nvPr/>
        </p:nvSpPr>
        <p:spPr>
          <a:xfrm>
            <a:off x="6500826" y="4500570"/>
            <a:ext cx="2428892" cy="2214602"/>
          </a:xfrm>
          <a:prstGeom prst="star5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entagon 4"/>
          <p:cNvSpPr/>
          <p:nvPr/>
        </p:nvSpPr>
        <p:spPr>
          <a:xfrm>
            <a:off x="2357422" y="5357826"/>
            <a:ext cx="3214710" cy="1285884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00034" y="500042"/>
            <a:ext cx="8358246" cy="6000792"/>
            <a:chOff x="500034" y="500042"/>
            <a:chExt cx="8358246" cy="6000792"/>
          </a:xfrm>
        </p:grpSpPr>
        <p:grpSp>
          <p:nvGrpSpPr>
            <p:cNvPr id="61" name="Group 60"/>
            <p:cNvGrpSpPr/>
            <p:nvPr/>
          </p:nvGrpSpPr>
          <p:grpSpPr>
            <a:xfrm>
              <a:off x="500034" y="500042"/>
              <a:ext cx="1643074" cy="6000792"/>
              <a:chOff x="500034" y="500042"/>
              <a:chExt cx="1643074" cy="600079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0034" y="500042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0034" y="2000240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00034" y="3500438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0034" y="5000636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00034" y="1107265"/>
                <a:ext cx="1000132" cy="2857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Market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0034" y="2500306"/>
                <a:ext cx="1000132" cy="50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Produk/</a:t>
                </a:r>
                <a:br>
                  <a:rPr lang="id-ID" dirty="0" smtClean="0">
                    <a:solidFill>
                      <a:srgbClr val="002060"/>
                    </a:solidFill>
                  </a:rPr>
                </a:br>
                <a:r>
                  <a:rPr lang="id-ID" dirty="0" smtClean="0">
                    <a:solidFill>
                      <a:srgbClr val="002060"/>
                    </a:solidFill>
                  </a:rPr>
                  <a:t>Layanan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0034" y="412552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Teknologi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00034" y="5625719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Riset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000232" y="500042"/>
              <a:ext cx="6858048" cy="6000792"/>
              <a:chOff x="2000232" y="500042"/>
              <a:chExt cx="8058206" cy="600079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00232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43266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86301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29335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00232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43266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86301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29335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00232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43266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686301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029335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00232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343266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86301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29335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372370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372370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372370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372370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071670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2011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428992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2012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786314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2013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107917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2014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429520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2015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715404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715404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715404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715404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772554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2016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65" name="Rounded Rectangle 64"/>
          <p:cNvSpPr/>
          <p:nvPr/>
        </p:nvSpPr>
        <p:spPr>
          <a:xfrm>
            <a:off x="2571736" y="2500306"/>
            <a:ext cx="1785950" cy="100013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Program</a:t>
            </a:r>
            <a:br>
              <a:rPr lang="id-ID" dirty="0" smtClean="0">
                <a:solidFill>
                  <a:srgbClr val="002060"/>
                </a:solidFill>
              </a:rPr>
            </a:br>
            <a:r>
              <a:rPr lang="id-ID" dirty="0" smtClean="0">
                <a:solidFill>
                  <a:srgbClr val="002060"/>
                </a:solidFill>
              </a:rPr>
              <a:t>Pengumpulan</a:t>
            </a:r>
            <a:br>
              <a:rPr lang="id-ID" dirty="0" smtClean="0">
                <a:solidFill>
                  <a:srgbClr val="002060"/>
                </a:solidFill>
              </a:rPr>
            </a:br>
            <a:r>
              <a:rPr lang="id-ID" dirty="0" smtClean="0">
                <a:solidFill>
                  <a:srgbClr val="002060"/>
                </a:solidFill>
              </a:rPr>
              <a:t>Kredit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214810" y="2428868"/>
            <a:ext cx="2000264" cy="100013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Program Studi</a:t>
            </a:r>
            <a:endParaRPr lang="id-ID" dirty="0">
              <a:solidFill>
                <a:srgbClr val="002060"/>
              </a:solidFill>
            </a:endParaRPr>
          </a:p>
          <a:p>
            <a:pPr algn="ctr"/>
            <a:r>
              <a:rPr lang="id-ID" dirty="0" smtClean="0">
                <a:solidFill>
                  <a:srgbClr val="002060"/>
                </a:solidFill>
              </a:rPr>
              <a:t>Virtual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929322" y="2214554"/>
            <a:ext cx="2928958" cy="114300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Universitas Virtual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7" name="Cloud Callout 66"/>
          <p:cNvSpPr/>
          <p:nvPr/>
        </p:nvSpPr>
        <p:spPr>
          <a:xfrm>
            <a:off x="2857488" y="1000108"/>
            <a:ext cx="2428892" cy="114300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S1Ekstensi</a:t>
            </a:r>
          </a:p>
          <a:p>
            <a:pPr algn="ctr"/>
            <a:r>
              <a:rPr lang="id-ID" dirty="0" smtClean="0">
                <a:solidFill>
                  <a:srgbClr val="002060"/>
                </a:solidFill>
              </a:rPr>
              <a:t>PGSD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8" name="Cloud Callout 67"/>
          <p:cNvSpPr/>
          <p:nvPr/>
        </p:nvSpPr>
        <p:spPr>
          <a:xfrm>
            <a:off x="4572000" y="785794"/>
            <a:ext cx="2428892" cy="128588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PPG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9" name="Cloud Callout 68"/>
          <p:cNvSpPr/>
          <p:nvPr/>
        </p:nvSpPr>
        <p:spPr>
          <a:xfrm>
            <a:off x="6072198" y="571480"/>
            <a:ext cx="2786082" cy="142876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S1 Baru</a:t>
            </a:r>
          </a:p>
          <a:p>
            <a:pPr algn="ctr"/>
            <a:r>
              <a:rPr lang="id-ID" dirty="0" smtClean="0">
                <a:solidFill>
                  <a:srgbClr val="002060"/>
                </a:solidFill>
              </a:rPr>
              <a:t>Untuk Industri Kreatif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000232" y="3786190"/>
            <a:ext cx="2214578" cy="107157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rgbClr val="002060"/>
                </a:solidFill>
              </a:rPr>
              <a:t>Sistem</a:t>
            </a:r>
          </a:p>
          <a:p>
            <a:pPr algn="ctr"/>
            <a:r>
              <a:rPr lang="id-ID" sz="1600" dirty="0" smtClean="0">
                <a:solidFill>
                  <a:srgbClr val="002060"/>
                </a:solidFill>
              </a:rPr>
              <a:t>Pembelajaran Online Kolaboratif</a:t>
            </a:r>
            <a:endParaRPr lang="id-ID" sz="1600" dirty="0">
              <a:solidFill>
                <a:srgbClr val="00206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3857620" y="3786190"/>
            <a:ext cx="2071702" cy="107157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rgbClr val="002060"/>
                </a:solidFill>
              </a:rPr>
              <a:t>Sistem Ujian Online</a:t>
            </a:r>
            <a:endParaRPr lang="id-ID" sz="1600" dirty="0">
              <a:solidFill>
                <a:srgbClr val="00206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572132" y="3714752"/>
            <a:ext cx="3286148" cy="114300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rgbClr val="002060"/>
                </a:solidFill>
              </a:rPr>
              <a:t>Sistem Pengawasan Mutu Pembalajaran Online</a:t>
            </a:r>
            <a:endParaRPr lang="id-ID" sz="1600" dirty="0">
              <a:solidFill>
                <a:srgbClr val="002060"/>
              </a:solidFill>
            </a:endParaRPr>
          </a:p>
        </p:txBody>
      </p:sp>
      <p:sp>
        <p:nvSpPr>
          <p:cNvPr id="73" name="Flowchart: Preparation 72"/>
          <p:cNvSpPr/>
          <p:nvPr/>
        </p:nvSpPr>
        <p:spPr>
          <a:xfrm>
            <a:off x="1928794" y="5214950"/>
            <a:ext cx="2500330" cy="928694"/>
          </a:xfrm>
          <a:prstGeom prst="flowChartPreparation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Model Pembelajaran Kolaboratif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74" name="Flowchart: Preparation 73"/>
          <p:cNvSpPr/>
          <p:nvPr/>
        </p:nvSpPr>
        <p:spPr>
          <a:xfrm>
            <a:off x="3857620" y="5214950"/>
            <a:ext cx="4857784" cy="928694"/>
          </a:xfrm>
          <a:prstGeom prst="flowChartPreparation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Model Ujian, Pemantauan dan Pengukuran Kompetensi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77" name="Striped Right Arrow 76"/>
          <p:cNvSpPr/>
          <p:nvPr/>
        </p:nvSpPr>
        <p:spPr>
          <a:xfrm rot="17955502">
            <a:off x="3204075" y="3518483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19" name="Striped Right Arrow 118"/>
          <p:cNvSpPr/>
          <p:nvPr/>
        </p:nvSpPr>
        <p:spPr>
          <a:xfrm rot="17955502">
            <a:off x="2971910" y="4879948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0" name="Striped Right Arrow 119"/>
          <p:cNvSpPr/>
          <p:nvPr/>
        </p:nvSpPr>
        <p:spPr>
          <a:xfrm rot="17955502">
            <a:off x="4757119" y="4851122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1" name="Striped Right Arrow 120"/>
          <p:cNvSpPr/>
          <p:nvPr/>
        </p:nvSpPr>
        <p:spPr>
          <a:xfrm rot="17955502">
            <a:off x="6615247" y="4879948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2" name="Striped Right Arrow 121"/>
          <p:cNvSpPr/>
          <p:nvPr/>
        </p:nvSpPr>
        <p:spPr>
          <a:xfrm rot="17955502">
            <a:off x="4829298" y="3451188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3" name="Striped Right Arrow 122"/>
          <p:cNvSpPr/>
          <p:nvPr/>
        </p:nvSpPr>
        <p:spPr>
          <a:xfrm rot="17955502">
            <a:off x="7043876" y="3379750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85786" y="285728"/>
            <a:ext cx="46434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Pengembangan Virtual University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Diagram 52"/>
          <p:cNvGraphicFramePr/>
          <p:nvPr/>
        </p:nvGraphicFramePr>
        <p:xfrm>
          <a:off x="428596" y="1397000"/>
          <a:ext cx="821537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 Pembelajaran Digital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500034" y="500042"/>
            <a:ext cx="8358246" cy="6000792"/>
            <a:chOff x="500034" y="500042"/>
            <a:chExt cx="8358246" cy="6000792"/>
          </a:xfrm>
        </p:grpSpPr>
        <p:grpSp>
          <p:nvGrpSpPr>
            <p:cNvPr id="3" name="Group 60"/>
            <p:cNvGrpSpPr/>
            <p:nvPr/>
          </p:nvGrpSpPr>
          <p:grpSpPr>
            <a:xfrm>
              <a:off x="500034" y="500042"/>
              <a:ext cx="1643074" cy="6000792"/>
              <a:chOff x="500034" y="500042"/>
              <a:chExt cx="1643074" cy="600079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0034" y="500042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0034" y="2000240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00034" y="3500438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0034" y="5000636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00034" y="1107265"/>
                <a:ext cx="1000132" cy="2857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Market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0034" y="2500306"/>
                <a:ext cx="1000132" cy="50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Produk/</a:t>
                </a:r>
                <a:br>
                  <a:rPr lang="id-ID" dirty="0" smtClean="0">
                    <a:solidFill>
                      <a:srgbClr val="002060"/>
                    </a:solidFill>
                  </a:rPr>
                </a:br>
                <a:r>
                  <a:rPr lang="id-ID" dirty="0" smtClean="0">
                    <a:solidFill>
                      <a:srgbClr val="002060"/>
                    </a:solidFill>
                  </a:rPr>
                  <a:t>Layanan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0034" y="412552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Teknologi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00034" y="5625719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Riset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59"/>
            <p:cNvGrpSpPr/>
            <p:nvPr/>
          </p:nvGrpSpPr>
          <p:grpSpPr>
            <a:xfrm>
              <a:off x="2000232" y="500042"/>
              <a:ext cx="6858048" cy="6000792"/>
              <a:chOff x="2000232" y="500042"/>
              <a:chExt cx="8058206" cy="600079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00232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43266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86301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29335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00232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43266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86301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29335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00232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43266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686301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029335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00232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343266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86301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29335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372370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372370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372370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372370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071670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2011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428992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2012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786314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2013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107917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2014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429520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2015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715404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715404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715404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715404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772554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2016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65" name="Rounded Rectangle 64"/>
          <p:cNvSpPr/>
          <p:nvPr/>
        </p:nvSpPr>
        <p:spPr>
          <a:xfrm>
            <a:off x="2571736" y="2500306"/>
            <a:ext cx="1785950" cy="100013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Portal Pembelajaran</a:t>
            </a:r>
            <a:br>
              <a:rPr lang="id-ID" dirty="0" smtClean="0">
                <a:solidFill>
                  <a:srgbClr val="002060"/>
                </a:solidFill>
              </a:rPr>
            </a:br>
            <a:r>
              <a:rPr lang="id-ID" dirty="0" smtClean="0">
                <a:solidFill>
                  <a:srgbClr val="002060"/>
                </a:solidFill>
              </a:rPr>
              <a:t>v-1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357686" y="2428868"/>
            <a:ext cx="1785950" cy="100013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Portal Pembelajaran</a:t>
            </a:r>
            <a:br>
              <a:rPr lang="id-ID" dirty="0" smtClean="0">
                <a:solidFill>
                  <a:srgbClr val="002060"/>
                </a:solidFill>
              </a:rPr>
            </a:br>
            <a:r>
              <a:rPr lang="id-ID" dirty="0" smtClean="0">
                <a:solidFill>
                  <a:srgbClr val="002060"/>
                </a:solidFill>
              </a:rPr>
              <a:t>v-2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929322" y="2214554"/>
            <a:ext cx="2928958" cy="114300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Portal Pembelajaran v-3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7" name="Cloud Callout 66"/>
          <p:cNvSpPr/>
          <p:nvPr/>
        </p:nvSpPr>
        <p:spPr>
          <a:xfrm>
            <a:off x="2857488" y="1000108"/>
            <a:ext cx="2428892" cy="114300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Online Lesson STudy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8" name="Cloud Callout 67"/>
          <p:cNvSpPr/>
          <p:nvPr/>
        </p:nvSpPr>
        <p:spPr>
          <a:xfrm>
            <a:off x="4643438" y="785794"/>
            <a:ext cx="2357454" cy="128588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Online </a:t>
            </a:r>
            <a:br>
              <a:rPr lang="id-ID" dirty="0" smtClean="0">
                <a:solidFill>
                  <a:srgbClr val="002060"/>
                </a:solidFill>
              </a:rPr>
            </a:br>
            <a:r>
              <a:rPr lang="id-ID" dirty="0" smtClean="0">
                <a:solidFill>
                  <a:srgbClr val="002060"/>
                </a:solidFill>
              </a:rPr>
              <a:t>Study Program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9" name="Cloud Callout 68"/>
          <p:cNvSpPr/>
          <p:nvPr/>
        </p:nvSpPr>
        <p:spPr>
          <a:xfrm>
            <a:off x="6143636" y="571480"/>
            <a:ext cx="2714644" cy="142876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Online Program Accreditation System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000232" y="3786190"/>
            <a:ext cx="2214578" cy="107157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rgbClr val="002060"/>
                </a:solidFill>
              </a:rPr>
              <a:t>Customized Social Network</a:t>
            </a:r>
            <a:endParaRPr lang="id-ID" sz="1600" dirty="0">
              <a:solidFill>
                <a:srgbClr val="00206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3857620" y="3786190"/>
            <a:ext cx="2071702" cy="107157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rgbClr val="002060"/>
                </a:solidFill>
              </a:rPr>
              <a:t>Customized</a:t>
            </a:r>
            <a:br>
              <a:rPr lang="id-ID" sz="1600" dirty="0" smtClean="0">
                <a:solidFill>
                  <a:srgbClr val="002060"/>
                </a:solidFill>
              </a:rPr>
            </a:br>
            <a:r>
              <a:rPr lang="id-ID" sz="1600" dirty="0" smtClean="0">
                <a:solidFill>
                  <a:srgbClr val="002060"/>
                </a:solidFill>
              </a:rPr>
              <a:t>Learning Management System</a:t>
            </a:r>
            <a:endParaRPr lang="id-ID" sz="1600" dirty="0">
              <a:solidFill>
                <a:srgbClr val="00206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572132" y="3714752"/>
            <a:ext cx="3286148" cy="114300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rgbClr val="002060"/>
                </a:solidFill>
              </a:rPr>
              <a:t>Learning Management System with Activity and Progress Monitoring</a:t>
            </a:r>
            <a:endParaRPr lang="id-ID" sz="1600" dirty="0">
              <a:solidFill>
                <a:srgbClr val="002060"/>
              </a:solidFill>
            </a:endParaRPr>
          </a:p>
        </p:txBody>
      </p:sp>
      <p:sp>
        <p:nvSpPr>
          <p:cNvPr id="73" name="Flowchart: Preparation 72"/>
          <p:cNvSpPr/>
          <p:nvPr/>
        </p:nvSpPr>
        <p:spPr>
          <a:xfrm>
            <a:off x="1928794" y="5214950"/>
            <a:ext cx="3857652" cy="928694"/>
          </a:xfrm>
          <a:prstGeom prst="flowChartPreparation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2060"/>
                </a:solidFill>
              </a:rPr>
              <a:t>Model</a:t>
            </a:r>
            <a:br>
              <a:rPr lang="id-ID" sz="1400" dirty="0" smtClean="0">
                <a:solidFill>
                  <a:srgbClr val="002060"/>
                </a:solidFill>
              </a:rPr>
            </a:br>
            <a:r>
              <a:rPr lang="id-ID" sz="1400" dirty="0" smtClean="0">
                <a:solidFill>
                  <a:srgbClr val="002060"/>
                </a:solidFill>
              </a:rPr>
              <a:t>Pengembangan Komunitas Belajar Guru dan Dosen</a:t>
            </a:r>
            <a:br>
              <a:rPr lang="id-ID" sz="1400" dirty="0" smtClean="0">
                <a:solidFill>
                  <a:srgbClr val="002060"/>
                </a:solidFill>
              </a:rPr>
            </a:br>
            <a:r>
              <a:rPr lang="id-ID" sz="1400" dirty="0" smtClean="0">
                <a:solidFill>
                  <a:srgbClr val="002060"/>
                </a:solidFill>
              </a:rPr>
              <a:t>v-1 Sekolah, v-2 Klaster</a:t>
            </a:r>
            <a:endParaRPr lang="id-ID" sz="1400" dirty="0">
              <a:solidFill>
                <a:srgbClr val="002060"/>
              </a:solidFill>
            </a:endParaRPr>
          </a:p>
        </p:txBody>
      </p:sp>
      <p:sp>
        <p:nvSpPr>
          <p:cNvPr id="75" name="Flowchart: Preparation 74"/>
          <p:cNvSpPr/>
          <p:nvPr/>
        </p:nvSpPr>
        <p:spPr>
          <a:xfrm>
            <a:off x="4929190" y="5214950"/>
            <a:ext cx="3857652" cy="1000132"/>
          </a:xfrm>
          <a:prstGeom prst="flowChartPreparation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rgbClr val="002060"/>
                </a:solidFill>
              </a:rPr>
              <a:t>Model</a:t>
            </a:r>
            <a:br>
              <a:rPr lang="id-ID" sz="1400" dirty="0">
                <a:solidFill>
                  <a:srgbClr val="002060"/>
                </a:solidFill>
              </a:rPr>
            </a:br>
            <a:r>
              <a:rPr lang="id-ID" sz="1400" dirty="0">
                <a:solidFill>
                  <a:srgbClr val="002060"/>
                </a:solidFill>
              </a:rPr>
              <a:t>Pengembangan Komunitas Belajar</a:t>
            </a:r>
            <a:br>
              <a:rPr lang="id-ID" sz="1400" dirty="0">
                <a:solidFill>
                  <a:srgbClr val="002060"/>
                </a:solidFill>
              </a:rPr>
            </a:br>
            <a:r>
              <a:rPr lang="id-ID" sz="1400" dirty="0" smtClean="0">
                <a:solidFill>
                  <a:srgbClr val="002060"/>
                </a:solidFill>
              </a:rPr>
              <a:t>v-3 Siswa, v-4 Publik</a:t>
            </a:r>
            <a:endParaRPr lang="id-ID" sz="1400" dirty="0">
              <a:solidFill>
                <a:srgbClr val="002060"/>
              </a:solidFill>
            </a:endParaRPr>
          </a:p>
        </p:txBody>
      </p:sp>
      <p:sp>
        <p:nvSpPr>
          <p:cNvPr id="77" name="Striped Right Arrow 76"/>
          <p:cNvSpPr/>
          <p:nvPr/>
        </p:nvSpPr>
        <p:spPr>
          <a:xfrm rot="17955502">
            <a:off x="3204075" y="3518483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19" name="Striped Right Arrow 118"/>
          <p:cNvSpPr/>
          <p:nvPr/>
        </p:nvSpPr>
        <p:spPr>
          <a:xfrm rot="17955502">
            <a:off x="2971910" y="4879948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0" name="Striped Right Arrow 119"/>
          <p:cNvSpPr/>
          <p:nvPr/>
        </p:nvSpPr>
        <p:spPr>
          <a:xfrm rot="17955502">
            <a:off x="4757119" y="4851122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1" name="Striped Right Arrow 120"/>
          <p:cNvSpPr/>
          <p:nvPr/>
        </p:nvSpPr>
        <p:spPr>
          <a:xfrm rot="17955502">
            <a:off x="6543809" y="4808509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2" name="Striped Right Arrow 121"/>
          <p:cNvSpPr/>
          <p:nvPr/>
        </p:nvSpPr>
        <p:spPr>
          <a:xfrm rot="17955502">
            <a:off x="4829298" y="3451188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3" name="Striped Right Arrow 122"/>
          <p:cNvSpPr/>
          <p:nvPr/>
        </p:nvSpPr>
        <p:spPr>
          <a:xfrm rot="17955502">
            <a:off x="7043876" y="3379750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85786" y="285728"/>
            <a:ext cx="46434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Pengembangan Learning Social Network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500034" y="500042"/>
            <a:ext cx="8358246" cy="6000792"/>
            <a:chOff x="500034" y="500042"/>
            <a:chExt cx="8358246" cy="6000792"/>
          </a:xfrm>
        </p:grpSpPr>
        <p:grpSp>
          <p:nvGrpSpPr>
            <p:cNvPr id="3" name="Group 60"/>
            <p:cNvGrpSpPr/>
            <p:nvPr/>
          </p:nvGrpSpPr>
          <p:grpSpPr>
            <a:xfrm>
              <a:off x="500034" y="500042"/>
              <a:ext cx="1643074" cy="6000792"/>
              <a:chOff x="500034" y="500042"/>
              <a:chExt cx="1643074" cy="600079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0034" y="500042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0034" y="2000240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00034" y="3500438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0034" y="5000636"/>
                <a:ext cx="164307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00034" y="1107265"/>
                <a:ext cx="1000132" cy="2857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Market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0034" y="2500306"/>
                <a:ext cx="1000132" cy="5000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Produk/</a:t>
                </a:r>
                <a:br>
                  <a:rPr lang="id-ID" dirty="0" smtClean="0">
                    <a:solidFill>
                      <a:srgbClr val="002060"/>
                    </a:solidFill>
                  </a:rPr>
                </a:br>
                <a:r>
                  <a:rPr lang="id-ID" dirty="0" smtClean="0">
                    <a:solidFill>
                      <a:srgbClr val="002060"/>
                    </a:solidFill>
                  </a:rPr>
                  <a:t>Layanan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0034" y="412552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Teknologi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00034" y="5625719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 smtClean="0">
                    <a:solidFill>
                      <a:srgbClr val="002060"/>
                    </a:solidFill>
                  </a:rPr>
                  <a:t>Riset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59"/>
            <p:cNvGrpSpPr/>
            <p:nvPr/>
          </p:nvGrpSpPr>
          <p:grpSpPr>
            <a:xfrm>
              <a:off x="2000232" y="500042"/>
              <a:ext cx="6858048" cy="6000792"/>
              <a:chOff x="2000232" y="500042"/>
              <a:chExt cx="8058206" cy="600079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00232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43266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86301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29335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00232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43266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86301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29335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00232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43266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686301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029335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00232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343266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86301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29335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372370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372370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372370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372370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071670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2011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428992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2012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786314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2013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107917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2014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429520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2015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715404" y="500042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715404" y="2000240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715404" y="3500438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715404" y="5000636"/>
                <a:ext cx="1343034" cy="150019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prstClr val="white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772554" y="6250801"/>
                <a:ext cx="1178727" cy="2500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rgbClr val="002060"/>
                    </a:solidFill>
                  </a:rPr>
                  <a:t>2016</a:t>
                </a:r>
                <a:endParaRPr lang="id-ID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68" name="Cloud Callout 67"/>
          <p:cNvSpPr/>
          <p:nvPr/>
        </p:nvSpPr>
        <p:spPr>
          <a:xfrm>
            <a:off x="2857488" y="714356"/>
            <a:ext cx="5429288" cy="107157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Industri Pendidikan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000232" y="3786190"/>
            <a:ext cx="2214578" cy="107157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rgbClr val="002060"/>
                </a:solidFill>
              </a:rPr>
              <a:t>Pembelajaran Virtual</a:t>
            </a:r>
          </a:p>
        </p:txBody>
      </p:sp>
      <p:sp>
        <p:nvSpPr>
          <p:cNvPr id="71" name="Oval 70"/>
          <p:cNvSpPr/>
          <p:nvPr/>
        </p:nvSpPr>
        <p:spPr>
          <a:xfrm>
            <a:off x="3857620" y="3786190"/>
            <a:ext cx="4000528" cy="107157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olidFill>
                  <a:srgbClr val="002060"/>
                </a:solidFill>
              </a:rPr>
              <a:t>Educational Simulation and Games</a:t>
            </a:r>
            <a:endParaRPr lang="id-ID" i="1" dirty="0">
              <a:solidFill>
                <a:srgbClr val="002060"/>
              </a:solidFill>
            </a:endParaRPr>
          </a:p>
        </p:txBody>
      </p:sp>
      <p:sp>
        <p:nvSpPr>
          <p:cNvPr id="73" name="Flowchart: Preparation 72"/>
          <p:cNvSpPr/>
          <p:nvPr/>
        </p:nvSpPr>
        <p:spPr>
          <a:xfrm>
            <a:off x="1928794" y="5214950"/>
            <a:ext cx="3571900" cy="928694"/>
          </a:xfrm>
          <a:prstGeom prst="flowChartPreparation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rgbClr val="002060"/>
                </a:solidFill>
              </a:rPr>
              <a:t>Format Pembelajaran Virtual dan Model Observasi</a:t>
            </a:r>
            <a:endParaRPr lang="id-ID" sz="1600" dirty="0">
              <a:solidFill>
                <a:srgbClr val="002060"/>
              </a:solidFill>
            </a:endParaRPr>
          </a:p>
        </p:txBody>
      </p:sp>
      <p:sp>
        <p:nvSpPr>
          <p:cNvPr id="77" name="Striped Right Arrow 76"/>
          <p:cNvSpPr/>
          <p:nvPr/>
        </p:nvSpPr>
        <p:spPr>
          <a:xfrm rot="17955502">
            <a:off x="2775958" y="3432052"/>
            <a:ext cx="622473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19" name="Striped Right Arrow 118"/>
          <p:cNvSpPr/>
          <p:nvPr/>
        </p:nvSpPr>
        <p:spPr>
          <a:xfrm rot="17955502">
            <a:off x="2971910" y="4879948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0" name="Striped Right Arrow 119"/>
          <p:cNvSpPr/>
          <p:nvPr/>
        </p:nvSpPr>
        <p:spPr>
          <a:xfrm rot="17955502">
            <a:off x="4757119" y="4851122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2" name="Striped Right Arrow 121"/>
          <p:cNvSpPr/>
          <p:nvPr/>
        </p:nvSpPr>
        <p:spPr>
          <a:xfrm rot="17955502">
            <a:off x="4472108" y="3451188"/>
            <a:ext cx="414839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85786" y="285728"/>
            <a:ext cx="46434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Pengembangan Digital Lesson Study</a:t>
            </a:r>
            <a:endParaRPr lang="id-ID" dirty="0"/>
          </a:p>
        </p:txBody>
      </p:sp>
      <p:sp>
        <p:nvSpPr>
          <p:cNvPr id="62" name="Rounded Rectangle 61"/>
          <p:cNvSpPr/>
          <p:nvPr/>
        </p:nvSpPr>
        <p:spPr>
          <a:xfrm>
            <a:off x="3286116" y="2857496"/>
            <a:ext cx="3071834" cy="57150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LMS Digital Lesson Study Tools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500298" y="2071678"/>
            <a:ext cx="3714776" cy="85725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Class Box</a:t>
            </a:r>
            <a:br>
              <a:rPr lang="id-ID" dirty="0" smtClean="0">
                <a:solidFill>
                  <a:srgbClr val="002060"/>
                </a:solidFill>
              </a:rPr>
            </a:br>
            <a:r>
              <a:rPr lang="id-ID" dirty="0" smtClean="0">
                <a:solidFill>
                  <a:srgbClr val="002060"/>
                </a:solidFill>
              </a:rPr>
              <a:t>v1</a:t>
            </a:r>
            <a:r>
              <a:rPr lang="id-ID" dirty="0">
                <a:solidFill>
                  <a:srgbClr val="002060"/>
                </a:solidFill>
              </a:rPr>
              <a:t> </a:t>
            </a:r>
            <a:r>
              <a:rPr lang="id-ID" dirty="0" smtClean="0">
                <a:solidFill>
                  <a:srgbClr val="002060"/>
                </a:solidFill>
              </a:rPr>
              <a:t>Sistem Streaming</a:t>
            </a:r>
          </a:p>
          <a:p>
            <a:pPr algn="ctr"/>
            <a:r>
              <a:rPr lang="id-ID" dirty="0" smtClean="0">
                <a:solidFill>
                  <a:srgbClr val="002060"/>
                </a:solidFill>
              </a:rPr>
              <a:t>v2 Virtual Laboratory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500694" y="1928802"/>
            <a:ext cx="3286148" cy="107157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School Box</a:t>
            </a:r>
            <a:br>
              <a:rPr lang="id-ID" dirty="0" smtClean="0">
                <a:solidFill>
                  <a:srgbClr val="002060"/>
                </a:solidFill>
              </a:rPr>
            </a:br>
            <a:r>
              <a:rPr lang="id-ID" dirty="0" smtClean="0">
                <a:solidFill>
                  <a:srgbClr val="002060"/>
                </a:solidFill>
              </a:rPr>
              <a:t>Classroom Suite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6" name="Striped Right Arrow 65"/>
          <p:cNvSpPr/>
          <p:nvPr/>
        </p:nvSpPr>
        <p:spPr>
          <a:xfrm rot="17955502">
            <a:off x="6259273" y="3280889"/>
            <a:ext cx="969012" cy="341639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Pilot Percontohan Komunitas Belajar</a:t>
            </a:r>
            <a:endParaRPr lang="id-ID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71472" y="1397000"/>
          <a:ext cx="8072494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217</Words>
  <Application>Microsoft Office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Roadmap TIK untuk Pendidikan</vt:lpstr>
      <vt:lpstr>Fokus PPTIK</vt:lpstr>
      <vt:lpstr>Permasalahan Bangsa</vt:lpstr>
      <vt:lpstr>Obyektif PPTIK</vt:lpstr>
      <vt:lpstr>PowerPoint Presentation</vt:lpstr>
      <vt:lpstr>Komponen Pembelajaran Digital</vt:lpstr>
      <vt:lpstr>PowerPoint Presentation</vt:lpstr>
      <vt:lpstr>PowerPoint Presentation</vt:lpstr>
      <vt:lpstr>Pilot Percontohan Komunitas Belajar</vt:lpstr>
    </vt:vector>
  </TitlesOfParts>
  <Company>P P T I 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 P T I K</dc:creator>
  <cp:lastModifiedBy>Kasubag Anggaran</cp:lastModifiedBy>
  <cp:revision>17</cp:revision>
  <dcterms:created xsi:type="dcterms:W3CDTF">2011-06-21T07:40:08Z</dcterms:created>
  <dcterms:modified xsi:type="dcterms:W3CDTF">2017-06-21T07:29:09Z</dcterms:modified>
</cp:coreProperties>
</file>