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A946D0-5778-4F1D-B01C-5CF1F238E27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011B84-F0E9-43CD-B07F-14624AE64F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Kunjungan</a:t>
            </a:r>
            <a:r>
              <a:rPr lang="en-US" sz="3600" dirty="0" smtClean="0">
                <a:solidFill>
                  <a:srgbClr val="FFFF00"/>
                </a:solidFill>
              </a:rPr>
              <a:t> SMP </a:t>
            </a:r>
            <a:r>
              <a:rPr lang="en-US" sz="3600" dirty="0" err="1" smtClean="0">
                <a:solidFill>
                  <a:srgbClr val="FFFF00"/>
                </a:solidFill>
              </a:rPr>
              <a:t>Taruna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Bakti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Bandung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4 </a:t>
            </a:r>
            <a:r>
              <a:rPr lang="en-US" sz="3600" dirty="0" err="1" smtClean="0">
                <a:solidFill>
                  <a:srgbClr val="FFFF00"/>
                </a:solidFill>
              </a:rPr>
              <a:t>Oktober</a:t>
            </a:r>
            <a:r>
              <a:rPr lang="en-US" sz="3600" dirty="0" smtClean="0">
                <a:solidFill>
                  <a:srgbClr val="FFFF00"/>
                </a:solidFill>
              </a:rPr>
              <a:t> 2017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 descr="DSC_0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325525" cy="2895600"/>
          </a:xfrm>
          <a:prstGeom prst="rect">
            <a:avLst/>
          </a:prstGeom>
        </p:spPr>
      </p:pic>
      <p:pic>
        <p:nvPicPr>
          <p:cNvPr id="5" name="Picture 4" descr="DSC_0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343400" cy="2907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Bp </a:t>
            </a:r>
            <a:r>
              <a:rPr lang="en-US" dirty="0" err="1" smtClean="0"/>
              <a:t>Augie</a:t>
            </a:r>
            <a:r>
              <a:rPr lang="en-US" dirty="0" smtClean="0"/>
              <a:t>, Bp </a:t>
            </a:r>
            <a:r>
              <a:rPr lang="en-US" dirty="0" err="1" smtClean="0"/>
              <a:t>Nanu</a:t>
            </a:r>
            <a:r>
              <a:rPr lang="en-US" dirty="0" smtClean="0"/>
              <a:t> &amp;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Neyla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Kunjungan</a:t>
            </a:r>
            <a:endParaRPr lang="en-US" dirty="0"/>
          </a:p>
        </p:txBody>
      </p:sp>
      <p:pic>
        <p:nvPicPr>
          <p:cNvPr id="4" name="Content Placeholder 3" descr="DSC_0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517949" y="2194349"/>
            <a:ext cx="4055610" cy="2714912"/>
          </a:xfrm>
        </p:spPr>
      </p:pic>
      <p:pic>
        <p:nvPicPr>
          <p:cNvPr id="5" name="Picture 4" descr="DSC_0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228064" y="3182137"/>
            <a:ext cx="4038597" cy="2703524"/>
          </a:xfrm>
          <a:prstGeom prst="rect">
            <a:avLst/>
          </a:prstGeom>
        </p:spPr>
      </p:pic>
      <p:pic>
        <p:nvPicPr>
          <p:cNvPr id="6" name="Picture 5" descr="DSC_0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133601"/>
            <a:ext cx="3505200" cy="2346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Galeri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endParaRPr lang="en-US" dirty="0"/>
          </a:p>
        </p:txBody>
      </p:sp>
      <p:pic>
        <p:nvPicPr>
          <p:cNvPr id="4" name="Content Placeholder 3" descr="DSC_0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733800"/>
            <a:ext cx="4114800" cy="2754536"/>
          </a:xfrm>
        </p:spPr>
      </p:pic>
      <p:pic>
        <p:nvPicPr>
          <p:cNvPr id="5" name="Picture 4" descr="DSC_0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4061902" cy="2719125"/>
          </a:xfrm>
          <a:prstGeom prst="rect">
            <a:avLst/>
          </a:prstGeom>
        </p:spPr>
      </p:pic>
      <p:pic>
        <p:nvPicPr>
          <p:cNvPr id="6" name="Picture 5" descr="DSC_06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733800"/>
            <a:ext cx="4061902" cy="2719125"/>
          </a:xfrm>
          <a:prstGeom prst="rect">
            <a:avLst/>
          </a:prstGeom>
        </p:spPr>
      </p:pic>
      <p:pic>
        <p:nvPicPr>
          <p:cNvPr id="7" name="Picture 6" descr="DSC_06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914400"/>
            <a:ext cx="4061902" cy="2719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endParaRPr lang="en-US" dirty="0"/>
          </a:p>
        </p:txBody>
      </p:sp>
      <p:pic>
        <p:nvPicPr>
          <p:cNvPr id="4" name="Content Placeholder 3" descr="DSC_0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80340" y="1499540"/>
            <a:ext cx="2618083" cy="1752601"/>
          </a:xfrm>
        </p:spPr>
      </p:pic>
      <p:pic>
        <p:nvPicPr>
          <p:cNvPr id="5" name="Picture 4" descr="DSC_0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810000"/>
            <a:ext cx="3964800" cy="2654122"/>
          </a:xfrm>
          <a:prstGeom prst="rect">
            <a:avLst/>
          </a:prstGeom>
        </p:spPr>
      </p:pic>
      <p:pic>
        <p:nvPicPr>
          <p:cNvPr id="7" name="Picture 6" descr="DSC_0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853259" y="1499541"/>
            <a:ext cx="2618081" cy="1752599"/>
          </a:xfrm>
          <a:prstGeom prst="rect">
            <a:avLst/>
          </a:prstGeom>
        </p:spPr>
      </p:pic>
      <p:pic>
        <p:nvPicPr>
          <p:cNvPr id="8" name="Picture 7" descr="DSC_0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810000"/>
            <a:ext cx="3964800" cy="2654122"/>
          </a:xfrm>
          <a:prstGeom prst="rect">
            <a:avLst/>
          </a:prstGeom>
        </p:spPr>
      </p:pic>
      <p:pic>
        <p:nvPicPr>
          <p:cNvPr id="10" name="Picture 9" descr="DSC_07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1066800"/>
            <a:ext cx="3964800" cy="26541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26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Constantia</vt:lpstr>
      <vt:lpstr>Wingdings 2</vt:lpstr>
      <vt:lpstr>Flow</vt:lpstr>
      <vt:lpstr>Kunjungan SMP Taruna Bakti Bandung 4 Oktober 2017</vt:lpstr>
      <vt:lpstr>Bp Augie, Bp Nanu &amp; Ibu Neyla, sebagai Penerima Kunjungan</vt:lpstr>
      <vt:lpstr>@Galeri Teknik Fisika</vt:lpstr>
      <vt:lpstr>@Ruang Rapat Teknik Fisika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Kunjungan SMP Taruna Bakti Bandung</dc:title>
  <dc:creator>user</dc:creator>
  <cp:lastModifiedBy>user</cp:lastModifiedBy>
  <cp:revision>3</cp:revision>
  <dcterms:created xsi:type="dcterms:W3CDTF">2017-10-05T03:58:16Z</dcterms:created>
  <dcterms:modified xsi:type="dcterms:W3CDTF">2017-10-06T02:32:44Z</dcterms:modified>
</cp:coreProperties>
</file>