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0041E3-BC12-41FC-8D8B-7AC443B9D5E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A93AE36-397B-4499-9850-BB8C93E7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4299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Kunjungan</a:t>
            </a:r>
            <a:r>
              <a:rPr lang="en-US" sz="3600" dirty="0" smtClean="0">
                <a:solidFill>
                  <a:srgbClr val="00B0F0"/>
                </a:solidFill>
              </a:rPr>
              <a:t> SMAK </a:t>
            </a:r>
            <a:r>
              <a:rPr lang="en-US" sz="3600" dirty="0" err="1" smtClean="0">
                <a:solidFill>
                  <a:srgbClr val="00B0F0"/>
                </a:solidFill>
              </a:rPr>
              <a:t>Penabur</a:t>
            </a:r>
            <a:r>
              <a:rPr lang="en-US" sz="3600" dirty="0" smtClean="0">
                <a:solidFill>
                  <a:srgbClr val="00B0F0"/>
                </a:solidFill>
              </a:rPr>
              <a:t> IV </a:t>
            </a:r>
            <a:r>
              <a:rPr lang="en-US" sz="3600" dirty="0" smtClean="0">
                <a:solidFill>
                  <a:srgbClr val="00B0F0"/>
                </a:solidFill>
              </a:rPr>
              <a:t>Jakarta</a:t>
            </a:r>
            <a:br>
              <a:rPr lang="en-US" sz="3600" dirty="0" smtClean="0">
                <a:solidFill>
                  <a:srgbClr val="00B0F0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>5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Oktober</a:t>
            </a:r>
            <a:r>
              <a:rPr lang="en-US" sz="3600" dirty="0" smtClean="0">
                <a:solidFill>
                  <a:srgbClr val="00B0F0"/>
                </a:solidFill>
              </a:rPr>
              <a:t> 2017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 descr="DSC_0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657600" cy="2448476"/>
          </a:xfrm>
          <a:prstGeom prst="rect">
            <a:avLst/>
          </a:prstGeom>
        </p:spPr>
      </p:pic>
      <p:pic>
        <p:nvPicPr>
          <p:cNvPr id="5" name="Picture 4" descr="DSC_0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3642548" cy="2438400"/>
          </a:xfrm>
          <a:prstGeom prst="rect">
            <a:avLst/>
          </a:prstGeom>
        </p:spPr>
      </p:pic>
      <p:pic>
        <p:nvPicPr>
          <p:cNvPr id="6" name="Picture 5" descr="DSC_0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419600"/>
            <a:ext cx="3429000" cy="229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@ </a:t>
            </a:r>
            <a:r>
              <a:rPr lang="en-US" dirty="0" err="1" smtClean="0"/>
              <a:t>Ruang</a:t>
            </a:r>
            <a:r>
              <a:rPr lang="en-US" dirty="0" smtClean="0"/>
              <a:t> Seminar 4 lt4</a:t>
            </a:r>
            <a:endParaRPr lang="en-US" dirty="0"/>
          </a:p>
        </p:txBody>
      </p:sp>
      <p:pic>
        <p:nvPicPr>
          <p:cNvPr id="5" name="Picture 4" descr="DSC_0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200400" cy="2246043"/>
          </a:xfrm>
          <a:prstGeom prst="rect">
            <a:avLst/>
          </a:prstGeom>
        </p:spPr>
      </p:pic>
      <p:pic>
        <p:nvPicPr>
          <p:cNvPr id="6" name="Picture 5" descr="DSC_0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656433" y="3106567"/>
            <a:ext cx="3581401" cy="2397467"/>
          </a:xfrm>
          <a:prstGeom prst="rect">
            <a:avLst/>
          </a:prstGeom>
        </p:spPr>
      </p:pic>
      <p:pic>
        <p:nvPicPr>
          <p:cNvPr id="7" name="Picture 6" descr="DSC_0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47988" y="4200214"/>
            <a:ext cx="2821802" cy="1888975"/>
          </a:xfrm>
          <a:prstGeom prst="rect">
            <a:avLst/>
          </a:prstGeom>
        </p:spPr>
      </p:pic>
      <p:pic>
        <p:nvPicPr>
          <p:cNvPr id="8" name="Picture 7" descr="DSC_0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989433" y="2496967"/>
            <a:ext cx="3581399" cy="2397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@</a:t>
            </a:r>
            <a:r>
              <a:rPr lang="en-US" dirty="0" err="1" smtClean="0"/>
              <a:t>Galeri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endParaRPr lang="en-US" dirty="0"/>
          </a:p>
        </p:txBody>
      </p:sp>
      <p:pic>
        <p:nvPicPr>
          <p:cNvPr id="4" name="Content Placeholder 3" descr="DSC_0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3657600" cy="2448477"/>
          </a:xfrm>
        </p:spPr>
      </p:pic>
      <p:pic>
        <p:nvPicPr>
          <p:cNvPr id="5" name="Picture 4" descr="DSC_0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19200"/>
            <a:ext cx="3657600" cy="2448475"/>
          </a:xfrm>
          <a:prstGeom prst="rect">
            <a:avLst/>
          </a:prstGeom>
        </p:spPr>
      </p:pic>
      <p:pic>
        <p:nvPicPr>
          <p:cNvPr id="6" name="Picture 5" descr="DSC_0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810000"/>
            <a:ext cx="3756379" cy="2514600"/>
          </a:xfrm>
          <a:prstGeom prst="rect">
            <a:avLst/>
          </a:prstGeom>
        </p:spPr>
      </p:pic>
      <p:pic>
        <p:nvPicPr>
          <p:cNvPr id="7" name="Picture 6" descr="DSC_07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10000"/>
            <a:ext cx="3733801" cy="2499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46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@Workshop</a:t>
            </a:r>
            <a:endParaRPr lang="en-US" dirty="0"/>
          </a:p>
        </p:txBody>
      </p:sp>
      <p:pic>
        <p:nvPicPr>
          <p:cNvPr id="4" name="Content Placeholder 3" descr="DSC_0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86000"/>
            <a:ext cx="4114800" cy="2754536"/>
          </a:xfrm>
        </p:spPr>
      </p:pic>
      <p:pic>
        <p:nvPicPr>
          <p:cNvPr id="5" name="Picture 4" descr="DSC_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0"/>
            <a:ext cx="409786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@Lab </a:t>
            </a:r>
            <a:r>
              <a:rPr lang="en-US" dirty="0" err="1" smtClean="0"/>
              <a:t>Adhiwiyogo</a:t>
            </a:r>
            <a:endParaRPr lang="en-US" dirty="0"/>
          </a:p>
        </p:txBody>
      </p:sp>
      <p:pic>
        <p:nvPicPr>
          <p:cNvPr id="4" name="Content Placeholder 3" descr="DSC_0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187231" cy="2133600"/>
          </a:xfrm>
        </p:spPr>
      </p:pic>
      <p:pic>
        <p:nvPicPr>
          <p:cNvPr id="5" name="Picture 4" descr="DSC_0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600200"/>
            <a:ext cx="2743200" cy="1836357"/>
          </a:xfrm>
          <a:prstGeom prst="rect">
            <a:avLst/>
          </a:prstGeom>
        </p:spPr>
      </p:pic>
      <p:pic>
        <p:nvPicPr>
          <p:cNvPr id="6" name="Picture 5" descr="DSC_0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962400"/>
            <a:ext cx="2959570" cy="1981200"/>
          </a:xfrm>
          <a:prstGeom prst="rect">
            <a:avLst/>
          </a:prstGeom>
        </p:spPr>
      </p:pic>
      <p:pic>
        <p:nvPicPr>
          <p:cNvPr id="7" name="Picture 6" descr="DSC_0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495800"/>
            <a:ext cx="2743199" cy="1836357"/>
          </a:xfrm>
          <a:prstGeom prst="rect">
            <a:avLst/>
          </a:prstGeom>
        </p:spPr>
      </p:pic>
      <p:pic>
        <p:nvPicPr>
          <p:cNvPr id="8" name="Picture 7" descr="DSC_07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419600"/>
            <a:ext cx="2845741" cy="1905000"/>
          </a:xfrm>
          <a:prstGeom prst="rect">
            <a:avLst/>
          </a:prstGeom>
        </p:spPr>
      </p:pic>
      <p:pic>
        <p:nvPicPr>
          <p:cNvPr id="9" name="Picture 8" descr="DSC_07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057400"/>
            <a:ext cx="273191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</TotalTime>
  <Words>19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Rockwell</vt:lpstr>
      <vt:lpstr>Wingdings 2</vt:lpstr>
      <vt:lpstr>Foundry</vt:lpstr>
      <vt:lpstr>Kunjungan SMAK Penabur IV Jakarta 5 Oktober 2017</vt:lpstr>
      <vt:lpstr>@ Ruang Seminar 4 lt4</vt:lpstr>
      <vt:lpstr>@Galeri Teknik Fisika</vt:lpstr>
      <vt:lpstr>@Workshop</vt:lpstr>
      <vt:lpstr>@Lab Adhiwiyogo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Kunjungan SMAK Penabur IV Jakarta</dc:title>
  <dc:creator>user</dc:creator>
  <cp:lastModifiedBy>user</cp:lastModifiedBy>
  <cp:revision>5</cp:revision>
  <dcterms:created xsi:type="dcterms:W3CDTF">2017-10-05T04:17:55Z</dcterms:created>
  <dcterms:modified xsi:type="dcterms:W3CDTF">2017-10-06T02:31:42Z</dcterms:modified>
</cp:coreProperties>
</file>