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190" y="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4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F5CF-EA6A-4329-AD9D-4B9E76288EA9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3676-C228-45C5-BE97-90F87DAF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371600"/>
            <a:ext cx="5829300" cy="9144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Teknik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Pemanenan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Kayu</a:t>
            </a:r>
            <a:r>
              <a:rPr lang="en-US" sz="2800" b="1" dirty="0"/>
              <a:t> </a:t>
            </a:r>
            <a:r>
              <a:rPr lang="en-US" sz="2800" b="1" dirty="0" smtClean="0"/>
              <a:t>(BW4207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9613" y="8001000"/>
            <a:ext cx="45735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Keahlian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Kehutanan</a:t>
            </a:r>
            <a:r>
              <a:rPr lang="en-US" sz="2400" dirty="0" smtClean="0"/>
              <a:t> – SITH ITB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95300" y="2438400"/>
            <a:ext cx="582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pemanenan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id-ID" dirty="0" smtClean="0"/>
              <a:t> yang 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id-ID" dirty="0" smtClean="0"/>
              <a:t>menentukan kelestarian hutan pada hutan produksi</a:t>
            </a:r>
            <a:r>
              <a:rPr lang="en-US" dirty="0" smtClean="0"/>
              <a:t>.</a:t>
            </a:r>
            <a:r>
              <a:rPr lang="id-ID" dirty="0" smtClean="0"/>
              <a:t> Baik kelestarian ekologi, ekonomi (produksi) maupun sosial, </a:t>
            </a:r>
            <a:r>
              <a:rPr lang="en-US" dirty="0" smtClean="0"/>
              <a:t>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pemanenan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id-ID" dirty="0" smtClean="0"/>
              <a:t> hutan</a:t>
            </a:r>
            <a:r>
              <a:rPr lang="en-US" dirty="0" smtClean="0"/>
              <a:t>, </a:t>
            </a:r>
            <a:r>
              <a:rPr lang="en-US" dirty="0" err="1" smtClean="0"/>
              <a:t>keteknikan</a:t>
            </a:r>
            <a:r>
              <a:rPr lang="en-US" dirty="0" smtClean="0"/>
              <a:t> </a:t>
            </a:r>
            <a:r>
              <a:rPr lang="en-US" dirty="0" err="1" smtClean="0"/>
              <a:t>penanaman</a:t>
            </a:r>
            <a:r>
              <a:rPr lang="en-US" dirty="0" smtClean="0"/>
              <a:t>,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pemanenan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produktivitas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id-ID" dirty="0" smtClean="0"/>
              <a:t>terhadap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r>
              <a:rPr lang="en-US" dirty="0" err="1" smtClean="0"/>
              <a:t>Keteknikan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pemanenan</a:t>
            </a:r>
            <a:r>
              <a:rPr lang="en-US" dirty="0" smtClean="0"/>
              <a:t> yang </a:t>
            </a:r>
            <a:r>
              <a:rPr lang="id-ID" dirty="0" smtClean="0"/>
              <a:t>tepat,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pemanenan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yang </a:t>
            </a:r>
            <a:r>
              <a:rPr lang="en-US" dirty="0" err="1" smtClean="0"/>
              <a:t>berwawasan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799"/>
            <a:ext cx="6857999" cy="9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:\Gambar\Logo SITH ITB\Logo SITH 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27976"/>
            <a:ext cx="12557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" y="7104797"/>
            <a:ext cx="123200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56" y="7104797"/>
            <a:ext cx="7302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10" y="7104797"/>
            <a:ext cx="11028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70" y="7104797"/>
            <a:ext cx="2449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57200"/>
            <a:ext cx="258570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Mata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594023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/>
              <a:t>Dosen Pengampu :</a:t>
            </a:r>
            <a:r>
              <a:rPr lang="id-ID" dirty="0" smtClean="0"/>
              <a:t> </a:t>
            </a:r>
          </a:p>
          <a:p>
            <a:r>
              <a:rPr lang="id-ID" b="1" dirty="0" smtClean="0"/>
              <a:t>Dr. Yoyo Suhaya, S.Hut.MSi</a:t>
            </a:r>
          </a:p>
          <a:p>
            <a:r>
              <a:rPr lang="id-ID" b="1" dirty="0" smtClean="0"/>
              <a:t>Dr. Ir. Sutrisno. Msi</a:t>
            </a:r>
            <a:endParaRPr lang="id-ID" b="1" dirty="0"/>
          </a:p>
        </p:txBody>
      </p:sp>
      <p:pic>
        <p:nvPicPr>
          <p:cNvPr id="16" name="Picture 15" descr="D:\PROYEK\LPI Wanagalang 2011\Hasil Lapangan\Foto Ekologi Yoyo\100_95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4227" y="7103701"/>
            <a:ext cx="1183773" cy="915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51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Teknik Pemanenan Kayu (BW4207)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Pemanenan Hasil Hutan</dc:title>
  <dc:creator>HP</dc:creator>
  <cp:lastModifiedBy>HP</cp:lastModifiedBy>
  <cp:revision>60</cp:revision>
  <dcterms:created xsi:type="dcterms:W3CDTF">2016-06-24T03:11:10Z</dcterms:created>
  <dcterms:modified xsi:type="dcterms:W3CDTF">2017-01-09T07:45:32Z</dcterms:modified>
</cp:coreProperties>
</file>