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1" r:id="rId5"/>
    <p:sldId id="267" r:id="rId6"/>
    <p:sldId id="266" r:id="rId7"/>
    <p:sldId id="260" r:id="rId8"/>
    <p:sldId id="259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Slide 1</a:t>
            </a:r>
            <a:br>
              <a:rPr lang="en-US" sz="4400" dirty="0" smtClean="0"/>
            </a:br>
            <a:r>
              <a:rPr lang="en-US" sz="4400" dirty="0" smtClean="0"/>
              <a:t>PARADIGMA KEMATIAN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ASEP ZAENAL AUSOP</a:t>
            </a:r>
          </a:p>
          <a:p>
            <a:r>
              <a:rPr lang="en-US" dirty="0" smtClean="0"/>
              <a:t>DOSEN AGAMA ISLAM DAN FILSAFAT ILMU ITB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1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Slide 2 PARADIGMA MAKRO</a:t>
            </a:r>
            <a:br>
              <a:rPr lang="en-US" sz="2800" dirty="0" smtClean="0"/>
            </a:br>
            <a:r>
              <a:rPr lang="en-US" sz="2800" dirty="0" err="1" smtClean="0"/>
              <a:t>paradigma</a:t>
            </a:r>
            <a:r>
              <a:rPr lang="en-US" sz="2800" dirty="0" smtClean="0"/>
              <a:t> </a:t>
            </a:r>
            <a:r>
              <a:rPr lang="en-US" sz="2800" dirty="0" err="1" smtClean="0"/>
              <a:t>makro</a:t>
            </a:r>
            <a:r>
              <a:rPr lang="en-US" sz="2800" dirty="0" smtClean="0"/>
              <a:t> apa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untuk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PARADIGMA MAKRO</a:t>
            </a:r>
            <a:r>
              <a:rPr lang="en-US" dirty="0" smtClean="0"/>
              <a:t>: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grand theory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Allah di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QS</a:t>
            </a:r>
            <a:r>
              <a:rPr lang="en-US" dirty="0" smtClean="0"/>
              <a:t>. </a:t>
            </a:r>
            <a:r>
              <a:rPr lang="en-US" dirty="0" err="1" smtClean="0"/>
              <a:t>Az-Zumar</a:t>
            </a:r>
            <a:r>
              <a:rPr lang="en-US" dirty="0" smtClean="0"/>
              <a:t> [39]: 42: “</a:t>
            </a:r>
            <a:r>
              <a:rPr lang="en-US" i="1" dirty="0" err="1" smtClean="0"/>
              <a:t>Allahu</a:t>
            </a:r>
            <a:r>
              <a:rPr lang="en-US" i="1" dirty="0" smtClean="0"/>
              <a:t> </a:t>
            </a:r>
            <a:r>
              <a:rPr lang="en-US" i="1" dirty="0" err="1" smtClean="0"/>
              <a:t>yatawaffa</a:t>
            </a:r>
            <a:r>
              <a:rPr lang="en-US" i="1" dirty="0" smtClean="0"/>
              <a:t> al-</a:t>
            </a:r>
            <a:r>
              <a:rPr lang="en-US" i="1" dirty="0" err="1" smtClean="0"/>
              <a:t>anfusa</a:t>
            </a:r>
            <a:r>
              <a:rPr lang="en-US" i="1" dirty="0" smtClean="0"/>
              <a:t> </a:t>
            </a:r>
            <a:r>
              <a:rPr lang="en-US" i="1" dirty="0" err="1" smtClean="0"/>
              <a:t>hina</a:t>
            </a:r>
            <a:r>
              <a:rPr lang="en-US" i="1" dirty="0" smtClean="0"/>
              <a:t> </a:t>
            </a:r>
            <a:r>
              <a:rPr lang="en-US" i="1" dirty="0" err="1" smtClean="0"/>
              <a:t>mautiha</a:t>
            </a:r>
            <a:r>
              <a:rPr lang="en-US" i="1" dirty="0" smtClean="0"/>
              <a:t>……”.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bahwa Allah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orang yang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jiwa</a:t>
            </a:r>
            <a:r>
              <a:rPr lang="en-US" dirty="0" smtClean="0"/>
              <a:t> orang </a:t>
            </a:r>
            <a:r>
              <a:rPr lang="en-US" dirty="0" smtClean="0"/>
              <a:t>yang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orang </a:t>
            </a:r>
            <a:r>
              <a:rPr lang="en-US" dirty="0" smtClean="0"/>
              <a:t>yang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 </a:t>
            </a:r>
            <a:r>
              <a:rPr lang="en-US" dirty="0" smtClean="0"/>
              <a:t>\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Q</a:t>
            </a:r>
            <a:r>
              <a:rPr lang="en-US" dirty="0" smtClean="0"/>
              <a:t>S</a:t>
            </a:r>
            <a:r>
              <a:rPr lang="en-US" dirty="0" smtClean="0"/>
              <a:t>. Al-</a:t>
            </a:r>
            <a:r>
              <a:rPr lang="en-US" dirty="0" err="1" smtClean="0"/>
              <a:t>Jumuah</a:t>
            </a:r>
            <a:r>
              <a:rPr lang="en-US" dirty="0" smtClean="0"/>
              <a:t> [62]: 8: 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kemana</a:t>
            </a:r>
            <a:r>
              <a:rPr lang="en-US" dirty="0" smtClean="0"/>
              <a:t> pun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lari</a:t>
            </a:r>
            <a:r>
              <a:rPr lang="en-US" dirty="0" smtClean="0"/>
              <a:t>,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 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QS.An-Nisa</a:t>
            </a:r>
            <a:r>
              <a:rPr lang="en-US" dirty="0" smtClean="0"/>
              <a:t> </a:t>
            </a:r>
            <a:r>
              <a:rPr lang="en-US" dirty="0" smtClean="0"/>
              <a:t>[4]:78 “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mendatangimu</a:t>
            </a:r>
            <a:r>
              <a:rPr lang="en-US" dirty="0" smtClean="0"/>
              <a:t> walaupun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benteng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lag </a:t>
            </a:r>
            <a:r>
              <a:rPr lang="en-US" dirty="0" err="1" smtClean="0"/>
              <a:t>kokoh</a:t>
            </a:r>
            <a:r>
              <a:rPr lang="en-US" dirty="0" smtClean="0"/>
              <a:t>”. 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QS</a:t>
            </a:r>
            <a:r>
              <a:rPr lang="en-US" dirty="0" smtClean="0"/>
              <a:t>. Ali Imran [3]:185: ”</a:t>
            </a:r>
            <a:r>
              <a:rPr lang="en-US" i="1" dirty="0" smtClean="0"/>
              <a:t> </a:t>
            </a:r>
            <a:r>
              <a:rPr lang="en-US" i="1" dirty="0" err="1"/>
              <a:t>Kullu</a:t>
            </a:r>
            <a:r>
              <a:rPr lang="en-US" i="1" dirty="0"/>
              <a:t> </a:t>
            </a:r>
            <a:r>
              <a:rPr lang="en-US" i="1" dirty="0" err="1"/>
              <a:t>nafsin</a:t>
            </a:r>
            <a:r>
              <a:rPr lang="en-US" i="1" dirty="0"/>
              <a:t> </a:t>
            </a:r>
            <a:r>
              <a:rPr lang="en-US" i="1" dirty="0" err="1"/>
              <a:t>dzaiqatul</a:t>
            </a:r>
            <a:r>
              <a:rPr lang="en-US" i="1" dirty="0"/>
              <a:t> </a:t>
            </a:r>
            <a:r>
              <a:rPr lang="en-US" i="1" dirty="0" err="1"/>
              <a:t>maut</a:t>
            </a:r>
            <a:r>
              <a:rPr lang="en-US" dirty="0"/>
              <a:t>”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bernyawa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ayat-ayat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dirumuskanlah</a:t>
            </a:r>
            <a:r>
              <a:rPr lang="en-US" dirty="0" smtClean="0"/>
              <a:t> bahwa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smtClean="0"/>
              <a:t>adalah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smtClean="0"/>
              <a:t>“KENISCAYAAN”,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penegasan</a:t>
            </a:r>
            <a:r>
              <a:rPr lang="en-US" dirty="0" smtClean="0"/>
              <a:t> bahwa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0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3 PARADIGMA MIKRO </a:t>
            </a:r>
            <a:br>
              <a:rPr lang="en-US" dirty="0" smtClean="0"/>
            </a:b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apa yang </a:t>
            </a:r>
            <a:r>
              <a:rPr lang="en-US" dirty="0" err="1" smtClean="0"/>
              <a:t>digunakan</a:t>
            </a:r>
            <a:r>
              <a:rPr lang="en-US" dirty="0" smtClean="0"/>
              <a:t> untuk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PARADIGMA MIKRO</a:t>
            </a:r>
            <a:r>
              <a:rPr lang="en-US" dirty="0" smtClean="0"/>
              <a:t>: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middle range theory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SAW: “</a:t>
            </a:r>
            <a:r>
              <a:rPr lang="en-US" i="1" dirty="0" err="1"/>
              <a:t>almautu</a:t>
            </a:r>
            <a:r>
              <a:rPr lang="en-US" i="1" dirty="0"/>
              <a:t> </a:t>
            </a:r>
            <a:r>
              <a:rPr lang="en-US" i="1" dirty="0" err="1"/>
              <a:t>babun</a:t>
            </a:r>
            <a:r>
              <a:rPr lang="en-US" i="1" dirty="0"/>
              <a:t> </a:t>
            </a:r>
            <a:r>
              <a:rPr lang="en-US" i="1" dirty="0" err="1"/>
              <a:t>wa</a:t>
            </a:r>
            <a:r>
              <a:rPr lang="en-US" i="1" dirty="0"/>
              <a:t> </a:t>
            </a:r>
            <a:r>
              <a:rPr lang="en-US" i="1" dirty="0" err="1"/>
              <a:t>kullu</a:t>
            </a:r>
            <a:r>
              <a:rPr lang="en-US" i="1" dirty="0"/>
              <a:t> </a:t>
            </a:r>
            <a:r>
              <a:rPr lang="en-US" i="1" dirty="0" err="1"/>
              <a:t>nafsin</a:t>
            </a:r>
            <a:r>
              <a:rPr lang="en-US" i="1" dirty="0"/>
              <a:t> </a:t>
            </a:r>
            <a:r>
              <a:rPr lang="en-US" i="1" dirty="0" err="1"/>
              <a:t>dakhiluhu</a:t>
            </a:r>
            <a:r>
              <a:rPr lang="en-US" dirty="0"/>
              <a:t>”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adalah </a:t>
            </a:r>
            <a:r>
              <a:rPr lang="en-US" dirty="0" err="1"/>
              <a:t>pintu</a:t>
            </a:r>
            <a:r>
              <a:rPr lang="en-US" dirty="0"/>
              <a:t>, dan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 smtClean="0"/>
              <a:t>bernyawa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memasukinya</a:t>
            </a:r>
            <a:r>
              <a:rPr lang="en-US" dirty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/>
              <a:t>hadits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dirumuskanlah</a:t>
            </a:r>
            <a:r>
              <a:rPr lang="en-US" dirty="0" smtClean="0"/>
              <a:t> </a:t>
            </a:r>
            <a:r>
              <a:rPr lang="en-US" dirty="0"/>
              <a:t>bahwa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adalah “PINTU </a:t>
            </a:r>
            <a:r>
              <a:rPr lang="en-US" dirty="0" smtClean="0"/>
              <a:t>KEMBALI KEPADA ALLAH”. </a:t>
            </a:r>
            <a:r>
              <a:rPr lang="en-US" i="1" dirty="0" smtClean="0"/>
              <a:t>Inna </a:t>
            </a:r>
            <a:r>
              <a:rPr lang="en-US" i="1" dirty="0" err="1" smtClean="0"/>
              <a:t>lillahi</a:t>
            </a:r>
            <a:r>
              <a:rPr lang="en-US" i="1" dirty="0" smtClean="0"/>
              <a:t> </a:t>
            </a:r>
            <a:r>
              <a:rPr lang="en-US" i="1" dirty="0" err="1" smtClean="0"/>
              <a:t>wa</a:t>
            </a:r>
            <a:r>
              <a:rPr lang="en-US" i="1" dirty="0" smtClean="0"/>
              <a:t> </a:t>
            </a:r>
            <a:r>
              <a:rPr lang="en-US" i="1" dirty="0" err="1" smtClean="0"/>
              <a:t>inna</a:t>
            </a:r>
            <a:r>
              <a:rPr lang="en-US" i="1" dirty="0" smtClean="0"/>
              <a:t> </a:t>
            </a:r>
            <a:r>
              <a:rPr lang="en-US" i="1" dirty="0" err="1" smtClean="0"/>
              <a:t>ilaihi</a:t>
            </a:r>
            <a:r>
              <a:rPr lang="en-US" i="1" dirty="0" smtClean="0"/>
              <a:t> </a:t>
            </a:r>
            <a:r>
              <a:rPr lang="en-US" i="1" dirty="0" err="1" smtClean="0"/>
              <a:t>raji’un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penegasan</a:t>
            </a:r>
            <a:r>
              <a:rPr lang="en-US" dirty="0"/>
              <a:t> </a:t>
            </a:r>
            <a:r>
              <a:rPr lang="en-US" dirty="0" smtClean="0"/>
              <a:t>bahwa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adalah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alam </a:t>
            </a:r>
            <a:r>
              <a:rPr lang="en-US" dirty="0" err="1"/>
              <a:t>qubur</a:t>
            </a:r>
            <a:r>
              <a:rPr lang="en-US" dirty="0"/>
              <a:t> dan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alam </a:t>
            </a:r>
            <a:r>
              <a:rPr lang="en-US" dirty="0" err="1"/>
              <a:t>akhirat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orang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alam </a:t>
            </a:r>
            <a:r>
              <a:rPr lang="en-US" dirty="0" err="1"/>
              <a:t>qubur</a:t>
            </a:r>
            <a:r>
              <a:rPr lang="en-US" dirty="0"/>
              <a:t> tanpa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4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4 WORLDVIEW</a:t>
            </a:r>
            <a:br>
              <a:rPr lang="en-US" dirty="0" smtClean="0"/>
            </a:b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Islam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adalah </a:t>
            </a:r>
            <a:r>
              <a:rPr lang="en-US" dirty="0" err="1" smtClean="0"/>
              <a:t>sunnatullah</a:t>
            </a:r>
            <a:r>
              <a:rPr lang="en-US" dirty="0" smtClean="0"/>
              <a:t>,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 Ada yang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(</a:t>
            </a:r>
            <a:r>
              <a:rPr lang="en-US" dirty="0" err="1" smtClean="0"/>
              <a:t>QS.Al-Mukmin</a:t>
            </a:r>
            <a:r>
              <a:rPr lang="en-US" dirty="0" smtClean="0"/>
              <a:t> [40]: 67).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adalah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dan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Ucapkanlah</a:t>
            </a:r>
            <a:r>
              <a:rPr lang="en-US" dirty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istirja</a:t>
            </a:r>
            <a:r>
              <a:rPr lang="en-US" dirty="0" smtClean="0"/>
              <a:t>’ “</a:t>
            </a:r>
            <a:r>
              <a:rPr lang="en-US" i="1" dirty="0" err="1" smtClean="0"/>
              <a:t>Alladzina</a:t>
            </a:r>
            <a:r>
              <a:rPr lang="en-US" i="1" dirty="0" smtClean="0"/>
              <a:t> </a:t>
            </a:r>
            <a:r>
              <a:rPr lang="en-US" i="1" dirty="0" err="1" smtClean="0"/>
              <a:t>idza</a:t>
            </a:r>
            <a:r>
              <a:rPr lang="en-US" i="1" dirty="0" smtClean="0"/>
              <a:t> </a:t>
            </a:r>
            <a:r>
              <a:rPr lang="en-US" i="1" dirty="0" err="1" smtClean="0"/>
              <a:t>ashabathum</a:t>
            </a:r>
            <a:r>
              <a:rPr lang="en-US" i="1" dirty="0" smtClean="0"/>
              <a:t> </a:t>
            </a:r>
            <a:r>
              <a:rPr lang="en-US" dirty="0" smtClean="0"/>
              <a:t>…..”(QS. Al-</a:t>
            </a:r>
            <a:r>
              <a:rPr lang="en-US" dirty="0" err="1" smtClean="0"/>
              <a:t>Baqarah</a:t>
            </a:r>
            <a:r>
              <a:rPr lang="en-US" dirty="0" smtClean="0"/>
              <a:t> [2]: 156</a:t>
            </a:r>
            <a:r>
              <a:rPr lang="en-US" dirty="0"/>
              <a:t>). </a:t>
            </a:r>
            <a:r>
              <a:rPr lang="en-US" dirty="0" err="1"/>
              <a:t>Mati</a:t>
            </a:r>
            <a:r>
              <a:rPr lang="en-US" dirty="0"/>
              <a:t> adalah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kenikmatan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dan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tanpa </a:t>
            </a:r>
            <a:r>
              <a:rPr lang="en-US" dirty="0" err="1" smtClean="0"/>
              <a:t>seizin</a:t>
            </a:r>
            <a:r>
              <a:rPr lang="en-US" dirty="0" smtClean="0"/>
              <a:t> Allah (QS. Ali Imran [3]: 145).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saatnya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malaikat</a:t>
            </a:r>
            <a:r>
              <a:rPr lang="en-US" dirty="0" smtClean="0"/>
              <a:t> </a:t>
            </a:r>
            <a:r>
              <a:rPr lang="en-US" dirty="0" err="1" smtClean="0"/>
              <a:t>pencabut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(QS. Al-</a:t>
            </a:r>
            <a:r>
              <a:rPr lang="en-US" dirty="0" err="1" smtClean="0"/>
              <a:t>An’am</a:t>
            </a:r>
            <a:r>
              <a:rPr lang="en-US" dirty="0" smtClean="0"/>
              <a:t> [16]: 61).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pertanggung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:”</a:t>
            </a:r>
            <a:r>
              <a:rPr lang="en-US" i="1" dirty="0" err="1" smtClean="0"/>
              <a:t>Ya</a:t>
            </a:r>
            <a:r>
              <a:rPr lang="en-US" i="1" dirty="0" smtClean="0"/>
              <a:t> </a:t>
            </a:r>
            <a:r>
              <a:rPr lang="en-US" i="1" dirty="0" err="1" smtClean="0"/>
              <a:t>laitaha</a:t>
            </a:r>
            <a:r>
              <a:rPr lang="en-US" i="1" dirty="0" smtClean="0"/>
              <a:t> </a:t>
            </a:r>
            <a:r>
              <a:rPr lang="en-US" i="1" dirty="0" err="1" smtClean="0"/>
              <a:t>kanat</a:t>
            </a:r>
            <a:r>
              <a:rPr lang="en-US" i="1" dirty="0" smtClean="0"/>
              <a:t> al-</a:t>
            </a:r>
            <a:r>
              <a:rPr lang="en-US" i="1" dirty="0" err="1" smtClean="0"/>
              <a:t>qadhiyah</a:t>
            </a:r>
            <a:r>
              <a:rPr lang="en-US" i="1" dirty="0" smtClean="0"/>
              <a:t>”</a:t>
            </a:r>
            <a:r>
              <a:rPr lang="en-US" dirty="0" smtClean="0"/>
              <a:t> (QS. Al-</a:t>
            </a:r>
            <a:r>
              <a:rPr lang="en-US" dirty="0" err="1" smtClean="0"/>
              <a:t>Haqqah</a:t>
            </a:r>
            <a:r>
              <a:rPr lang="en-US" dirty="0" smtClean="0"/>
              <a:t> : 27).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dan lulus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Iliyin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gugur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Sijjin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389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5 </a:t>
            </a:r>
            <a:br>
              <a:rPr lang="en-US" dirty="0" smtClean="0"/>
            </a:br>
            <a:r>
              <a:rPr lang="en-US" dirty="0" err="1" smtClean="0"/>
              <a:t>Lanjutan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Kapan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dan </a:t>
            </a:r>
            <a:r>
              <a:rPr lang="en-US" dirty="0" smtClean="0"/>
              <a:t>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adalah </a:t>
            </a:r>
            <a:r>
              <a:rPr lang="en-US" dirty="0" err="1"/>
              <a:t>wilayah</a:t>
            </a:r>
            <a:r>
              <a:rPr lang="en-US" dirty="0"/>
              <a:t> Allah (QS. Al-</a:t>
            </a:r>
            <a:r>
              <a:rPr lang="en-US" dirty="0" err="1"/>
              <a:t>Waqi’ah</a:t>
            </a:r>
            <a:r>
              <a:rPr lang="en-US" dirty="0"/>
              <a:t> [56]:  </a:t>
            </a:r>
            <a:r>
              <a:rPr lang="en-US" dirty="0" smtClean="0"/>
              <a:t>60), </a:t>
            </a:r>
            <a:r>
              <a:rPr lang="en-US" dirty="0" err="1"/>
              <a:t>tetapi</a:t>
            </a:r>
            <a:r>
              <a:rPr lang="en-US" dirty="0"/>
              <a:t> dengan </a:t>
            </a:r>
            <a:r>
              <a:rPr lang="en-US" dirty="0" err="1"/>
              <a:t>cara</a:t>
            </a:r>
            <a:r>
              <a:rPr lang="en-US" dirty="0"/>
              <a:t> apa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adalah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Hari</a:t>
            </a:r>
            <a:r>
              <a:rPr lang="en-US" dirty="0"/>
              <a:t>, </a:t>
            </a:r>
            <a:r>
              <a:rPr lang="en-US" dirty="0" err="1"/>
              <a:t>tangal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, dan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buruknya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“</a:t>
            </a:r>
            <a:r>
              <a:rPr lang="en-US" i="1" dirty="0" smtClean="0"/>
              <a:t>man </a:t>
            </a:r>
            <a:r>
              <a:rPr lang="en-US" i="1" dirty="0" err="1" smtClean="0"/>
              <a:t>qala</a:t>
            </a:r>
            <a:r>
              <a:rPr lang="en-US" i="1" dirty="0" smtClean="0"/>
              <a:t> la </a:t>
            </a:r>
            <a:r>
              <a:rPr lang="en-US" i="1" dirty="0" err="1"/>
              <a:t>ilaha</a:t>
            </a:r>
            <a:r>
              <a:rPr lang="en-US" i="1" dirty="0"/>
              <a:t> </a:t>
            </a:r>
            <a:r>
              <a:rPr lang="en-US" i="1" dirty="0" err="1"/>
              <a:t>illallah</a:t>
            </a:r>
            <a:r>
              <a:rPr lang="en-US" i="1" dirty="0"/>
              <a:t> </a:t>
            </a:r>
            <a:r>
              <a:rPr lang="en-US" i="1" dirty="0" smtClean="0"/>
              <a:t>fi </a:t>
            </a:r>
            <a:r>
              <a:rPr lang="en-US" i="1" dirty="0" err="1" smtClean="0"/>
              <a:t>akhiri</a:t>
            </a:r>
            <a:r>
              <a:rPr lang="en-US" i="1" dirty="0" smtClean="0"/>
              <a:t> </a:t>
            </a:r>
            <a:r>
              <a:rPr lang="en-US" i="1" dirty="0" err="1" smtClean="0"/>
              <a:t>kalamihi</a:t>
            </a:r>
            <a:r>
              <a:rPr lang="en-US" i="1" dirty="0" smtClean="0"/>
              <a:t> </a:t>
            </a:r>
            <a:r>
              <a:rPr lang="en-US" i="1" dirty="0" err="1" smtClean="0"/>
              <a:t>dakhala</a:t>
            </a:r>
            <a:r>
              <a:rPr lang="en-US" i="1" dirty="0" smtClean="0"/>
              <a:t> </a:t>
            </a:r>
            <a:r>
              <a:rPr lang="en-US" i="1" dirty="0"/>
              <a:t>al-Jannah (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mengatakan</a:t>
            </a:r>
            <a:r>
              <a:rPr lang="en-US" dirty="0"/>
              <a:t> di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ucapannya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la </a:t>
            </a:r>
            <a:r>
              <a:rPr lang="en-US" dirty="0" err="1"/>
              <a:t>ilaha</a:t>
            </a:r>
            <a:r>
              <a:rPr lang="en-US" dirty="0"/>
              <a:t> </a:t>
            </a:r>
            <a:r>
              <a:rPr lang="en-US" dirty="0" err="1"/>
              <a:t>illallah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surga</a:t>
            </a:r>
            <a:r>
              <a:rPr lang="en-US" dirty="0"/>
              <a:t> (</a:t>
            </a:r>
            <a:r>
              <a:rPr lang="en-US" dirty="0" err="1"/>
              <a:t>Hadits</a:t>
            </a:r>
            <a:r>
              <a:rPr lang="en-US" dirty="0"/>
              <a:t>).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PENGHANTAR QUBUR: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mengantarkan</a:t>
            </a:r>
            <a:r>
              <a:rPr lang="en-US" dirty="0"/>
              <a:t> </a:t>
            </a:r>
            <a:r>
              <a:rPr lang="en-US" dirty="0" err="1"/>
              <a:t>jenazah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kuburan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harta</a:t>
            </a:r>
            <a:r>
              <a:rPr lang="en-US" dirty="0"/>
              <a:t>, dan </a:t>
            </a:r>
            <a:r>
              <a:rPr lang="en-US" dirty="0" err="1"/>
              <a:t>amal</a:t>
            </a:r>
            <a:r>
              <a:rPr lang="en-US" dirty="0"/>
              <a:t>. </a:t>
            </a:r>
            <a:r>
              <a:rPr lang="en-US" dirty="0" err="1"/>
              <a:t>Keluarga</a:t>
            </a:r>
            <a:r>
              <a:rPr lang="en-US" dirty="0"/>
              <a:t> dan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neraka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2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6</a:t>
            </a:r>
            <a:br>
              <a:rPr lang="en-US" dirty="0" smtClean="0"/>
            </a:br>
            <a:r>
              <a:rPr lang="en-US" dirty="0" err="1" smtClean="0"/>
              <a:t>Lanjutan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TINGKATAN KEMATIAN: (1).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(2).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(3). </a:t>
            </a:r>
            <a:r>
              <a:rPr lang="en-US" dirty="0" err="1" smtClean="0"/>
              <a:t>Kematian</a:t>
            </a:r>
            <a:r>
              <a:rPr lang="en-US" dirty="0" smtClean="0"/>
              <a:t> organ  (4).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MATI SURI: adalah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dari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dirty="0" err="1" smtClean="0"/>
              <a:t>shok</a:t>
            </a:r>
            <a:r>
              <a:rPr lang="en-US" dirty="0" smtClean="0"/>
              <a:t>, </a:t>
            </a:r>
            <a:r>
              <a:rPr lang="en-US" dirty="0" err="1" smtClean="0"/>
              <a:t>lena</a:t>
            </a:r>
            <a:r>
              <a:rPr lang="en-US" dirty="0" smtClean="0"/>
              <a:t>, </a:t>
            </a:r>
            <a:r>
              <a:rPr lang="en-US" dirty="0" err="1" smtClean="0"/>
              <a:t>pingsan</a:t>
            </a:r>
            <a:r>
              <a:rPr lang="en-US" dirty="0" smtClean="0"/>
              <a:t>,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suri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EUTHANASHIA: Euthanasia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haram, </a:t>
            </a:r>
            <a:r>
              <a:rPr lang="en-US" dirty="0" err="1" smtClean="0"/>
              <a:t>sedangkan</a:t>
            </a:r>
            <a:r>
              <a:rPr lang="en-US" dirty="0" smtClean="0"/>
              <a:t> euthanasia </a:t>
            </a:r>
            <a:r>
              <a:rPr lang="en-US" dirty="0" err="1" smtClean="0"/>
              <a:t>pasif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syar’I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KEWAJIBAN TERHADAP ORANG MATI: </a:t>
            </a:r>
            <a:r>
              <a:rPr lang="en-US" dirty="0" err="1" smtClean="0"/>
              <a:t>memandikan</a:t>
            </a:r>
            <a:r>
              <a:rPr lang="en-US" dirty="0" smtClean="0"/>
              <a:t>, </a:t>
            </a:r>
            <a:r>
              <a:rPr lang="en-US" dirty="0" err="1" smtClean="0"/>
              <a:t>mengafani</a:t>
            </a:r>
            <a:r>
              <a:rPr lang="en-US" dirty="0" smtClean="0"/>
              <a:t>, </a:t>
            </a:r>
            <a:r>
              <a:rPr lang="en-US" dirty="0" err="1" smtClean="0"/>
              <a:t>menyalati</a:t>
            </a:r>
            <a:r>
              <a:rPr lang="en-US" dirty="0" smtClean="0"/>
              <a:t>, </a:t>
            </a:r>
            <a:r>
              <a:rPr lang="en-US" dirty="0" err="1" smtClean="0"/>
              <a:t>menguburkan</a:t>
            </a:r>
            <a:r>
              <a:rPr lang="en-US" dirty="0" smtClean="0"/>
              <a:t>, </a:t>
            </a:r>
            <a:r>
              <a:rPr lang="en-US" dirty="0" err="1" smtClean="0"/>
              <a:t>mendoakan</a:t>
            </a:r>
            <a:r>
              <a:rPr lang="en-US" dirty="0" smtClean="0"/>
              <a:t>, dan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TAHAYUL SEPUTAR KEMATIAN: </a:t>
            </a:r>
            <a:r>
              <a:rPr lang="en-US" dirty="0" err="1" smtClean="0"/>
              <a:t>arwah</a:t>
            </a:r>
            <a:r>
              <a:rPr lang="en-US" dirty="0" smtClean="0"/>
              <a:t> </a:t>
            </a:r>
            <a:r>
              <a:rPr lang="en-US" dirty="0" err="1" smtClean="0"/>
              <a:t>penasaran</a:t>
            </a:r>
            <a:r>
              <a:rPr lang="en-US" dirty="0" smtClean="0"/>
              <a:t>, </a:t>
            </a:r>
            <a:r>
              <a:rPr lang="en-US" dirty="0" err="1" smtClean="0"/>
              <a:t>arwah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menjenguk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Ramadhan, </a:t>
            </a:r>
            <a:r>
              <a:rPr lang="en-US" dirty="0" err="1" smtClean="0"/>
              <a:t>arwah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dimintai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, </a:t>
            </a:r>
            <a:r>
              <a:rPr lang="en-US" dirty="0" err="1" smtClean="0"/>
              <a:t>arwah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 </a:t>
            </a:r>
            <a:r>
              <a:rPr lang="en-US" dirty="0" err="1" smtClean="0"/>
              <a:t>sd</a:t>
            </a:r>
            <a:r>
              <a:rPr lang="en-US" dirty="0" smtClean="0"/>
              <a:t> 3 </a:t>
            </a:r>
            <a:r>
              <a:rPr lang="en-US" dirty="0" err="1" smtClean="0"/>
              <a:t>masih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ketujuh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3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7 TEORI TERAPAN</a:t>
            </a:r>
            <a:br>
              <a:rPr lang="en-US" dirty="0" smtClean="0"/>
            </a:b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apa yang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TEORI TERAPAN</a:t>
            </a:r>
            <a:r>
              <a:rPr lang="en-US" dirty="0" smtClean="0"/>
              <a:t>: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untuk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adalah </a:t>
            </a:r>
            <a:r>
              <a:rPr lang="en-US" dirty="0" err="1" smtClean="0"/>
              <a:t>teori</a:t>
            </a:r>
            <a:r>
              <a:rPr lang="en-US" dirty="0" smtClean="0"/>
              <a:t> “HUSNUL KHATIMAH”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 Jadi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harus </a:t>
            </a:r>
            <a:r>
              <a:rPr lang="en-US" dirty="0" err="1" smtClean="0"/>
              <a:t>merekayasa</a:t>
            </a:r>
            <a:r>
              <a:rPr lang="en-US" dirty="0" smtClean="0"/>
              <a:t> agar </a:t>
            </a:r>
            <a:r>
              <a:rPr lang="en-US" dirty="0" err="1" smtClean="0"/>
              <a:t>kematiannya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Husnul</a:t>
            </a:r>
            <a:r>
              <a:rPr lang="en-US" dirty="0" smtClean="0"/>
              <a:t> </a:t>
            </a:r>
            <a:r>
              <a:rPr lang="en-US" dirty="0" err="1" smtClean="0"/>
              <a:t>khatimah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bai’atllah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bahwa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(1). </a:t>
            </a:r>
            <a:r>
              <a:rPr lang="en-US" dirty="0" err="1" smtClean="0"/>
              <a:t>Menjadi</a:t>
            </a:r>
            <a:r>
              <a:rPr lang="en-US" dirty="0" smtClean="0"/>
              <a:t> orang yang </a:t>
            </a:r>
            <a:r>
              <a:rPr lang="en-US" dirty="0" err="1" smtClean="0"/>
              <a:t>saleh</a:t>
            </a:r>
            <a:r>
              <a:rPr lang="en-US" dirty="0" smtClean="0"/>
              <a:t>/</a:t>
            </a:r>
            <a:r>
              <a:rPr lang="en-US" dirty="0" err="1" smtClean="0"/>
              <a:t>salehah</a:t>
            </a:r>
            <a:r>
              <a:rPr lang="en-US" dirty="0" smtClean="0"/>
              <a:t> (2).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amal-amal</a:t>
            </a:r>
            <a:r>
              <a:rPr lang="en-US" dirty="0" smtClean="0"/>
              <a:t> </a:t>
            </a:r>
            <a:r>
              <a:rPr lang="en-US" dirty="0" err="1" smtClean="0"/>
              <a:t>saleh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sunnat</a:t>
            </a:r>
            <a:r>
              <a:rPr lang="en-US" dirty="0" smtClean="0"/>
              <a:t>. (3). </a:t>
            </a:r>
            <a:r>
              <a:rPr lang="en-US" dirty="0" err="1" smtClean="0"/>
              <a:t>Menjauhi</a:t>
            </a:r>
            <a:r>
              <a:rPr lang="en-US" dirty="0" smtClean="0"/>
              <a:t> </a:t>
            </a:r>
            <a:r>
              <a:rPr lang="en-US" dirty="0" err="1" smtClean="0"/>
              <a:t>maksiat</a:t>
            </a:r>
            <a:r>
              <a:rPr lang="en-US" dirty="0" smtClean="0"/>
              <a:t> </a:t>
            </a:r>
            <a:r>
              <a:rPr lang="en-US" dirty="0" err="1" smtClean="0"/>
              <a:t>sekecil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maksiat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8 METODE</a:t>
            </a:r>
            <a:br>
              <a:rPr lang="en-US" dirty="0" smtClean="0"/>
            </a:br>
            <a:r>
              <a:rPr lang="en-US" dirty="0" err="1" smtClean="0"/>
              <a:t>Metode</a:t>
            </a:r>
            <a:r>
              <a:rPr lang="en-US" dirty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apa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METODE</a:t>
            </a:r>
            <a:r>
              <a:rPr lang="en-US" dirty="0" smtClean="0"/>
              <a:t>: Metode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di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: </a:t>
            </a:r>
            <a:r>
              <a:rPr lang="en-US" dirty="0" err="1" smtClean="0"/>
              <a:t>mati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sabilillah</a:t>
            </a:r>
            <a:r>
              <a:rPr lang="en-US" dirty="0" smtClean="0"/>
              <a:t> (Qs. Al-</a:t>
            </a:r>
            <a:r>
              <a:rPr lang="en-US" dirty="0" err="1" smtClean="0"/>
              <a:t>Baqarah</a:t>
            </a:r>
            <a:r>
              <a:rPr lang="en-US" dirty="0" smtClean="0"/>
              <a:t> [2]: 154). </a:t>
            </a:r>
            <a:r>
              <a:rPr lang="en-US" dirty="0" err="1" smtClean="0"/>
              <a:t>Jenazah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syahid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dimandikan</a:t>
            </a:r>
            <a:r>
              <a:rPr lang="en-US" dirty="0" smtClean="0"/>
              <a:t>, </a:t>
            </a:r>
            <a:r>
              <a:rPr lang="en-US" dirty="0" err="1" smtClean="0"/>
              <a:t>dikafani</a:t>
            </a:r>
            <a:r>
              <a:rPr lang="en-US" dirty="0" smtClean="0"/>
              <a:t>  dan </a:t>
            </a:r>
            <a:r>
              <a:rPr lang="en-US" dirty="0" err="1" smtClean="0"/>
              <a:t>dishalati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dikuburkan</a:t>
            </a:r>
            <a:r>
              <a:rPr lang="en-US" dirty="0" smtClean="0"/>
              <a:t> dengan darah dan </a:t>
            </a:r>
            <a:r>
              <a:rPr lang="en-US" dirty="0" err="1" smtClean="0"/>
              <a:t>pakaiannya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alam </a:t>
            </a:r>
            <a:r>
              <a:rPr lang="en-US" dirty="0" err="1" smtClean="0"/>
              <a:t>seperti</a:t>
            </a:r>
            <a:r>
              <a:rPr lang="en-US" dirty="0" smtClean="0"/>
              <a:t> Tsunami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wabah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virus Corona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dimakan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i="1" dirty="0" smtClean="0"/>
              <a:t>(ma </a:t>
            </a:r>
            <a:r>
              <a:rPr lang="en-US" i="1" dirty="0"/>
              <a:t>min </a:t>
            </a:r>
            <a:r>
              <a:rPr lang="en-US" i="1" dirty="0" err="1"/>
              <a:t>muslimin</a:t>
            </a:r>
            <a:r>
              <a:rPr lang="en-US" i="1" dirty="0"/>
              <a:t> </a:t>
            </a:r>
            <a:r>
              <a:rPr lang="en-US" i="1" dirty="0" err="1"/>
              <a:t>yushibu</a:t>
            </a:r>
            <a:r>
              <a:rPr lang="en-US" i="1" dirty="0"/>
              <a:t> </a:t>
            </a:r>
            <a:r>
              <a:rPr lang="en-US" i="1" dirty="0" err="1"/>
              <a:t>adza</a:t>
            </a:r>
            <a:r>
              <a:rPr lang="en-US" i="1" dirty="0"/>
              <a:t> min </a:t>
            </a:r>
            <a:r>
              <a:rPr lang="en-US" i="1" dirty="0" err="1"/>
              <a:t>maradhin</a:t>
            </a:r>
            <a:r>
              <a:rPr lang="en-US" i="1" dirty="0"/>
              <a:t> </a:t>
            </a:r>
            <a:r>
              <a:rPr lang="en-US" i="1" dirty="0" err="1"/>
              <a:t>fama</a:t>
            </a:r>
            <a:r>
              <a:rPr lang="en-US" i="1" dirty="0"/>
              <a:t> </a:t>
            </a:r>
            <a:r>
              <a:rPr lang="en-US" i="1" dirty="0" err="1"/>
              <a:t>siwahu</a:t>
            </a:r>
            <a:r>
              <a:rPr lang="en-US" i="1" dirty="0"/>
              <a:t> </a:t>
            </a:r>
            <a:r>
              <a:rPr lang="en-US" i="1" dirty="0" err="1"/>
              <a:t>illa</a:t>
            </a:r>
            <a:r>
              <a:rPr lang="en-US" i="1" dirty="0"/>
              <a:t> </a:t>
            </a:r>
            <a:r>
              <a:rPr lang="en-US" i="1" dirty="0" err="1"/>
              <a:t>hattallahu</a:t>
            </a:r>
            <a:r>
              <a:rPr lang="en-US" i="1" dirty="0"/>
              <a:t> </a:t>
            </a:r>
            <a:r>
              <a:rPr lang="en-US" i="1" dirty="0" err="1"/>
              <a:t>bihi</a:t>
            </a:r>
            <a:r>
              <a:rPr lang="en-US" i="1" dirty="0"/>
              <a:t> </a:t>
            </a:r>
            <a:r>
              <a:rPr lang="en-US" i="1" dirty="0" err="1"/>
              <a:t>sayyi-atihi</a:t>
            </a:r>
            <a:r>
              <a:rPr lang="en-US" i="1" dirty="0"/>
              <a:t> </a:t>
            </a:r>
            <a:r>
              <a:rPr lang="en-US" i="1" dirty="0" err="1"/>
              <a:t>kama</a:t>
            </a:r>
            <a:r>
              <a:rPr lang="en-US" i="1" dirty="0"/>
              <a:t> </a:t>
            </a:r>
            <a:r>
              <a:rPr lang="en-US" i="1" dirty="0" err="1"/>
              <a:t>tahuttu</a:t>
            </a:r>
            <a:r>
              <a:rPr lang="en-US" i="1" dirty="0"/>
              <a:t> </a:t>
            </a:r>
            <a:r>
              <a:rPr lang="en-US" i="1" dirty="0" err="1"/>
              <a:t>sajaratu</a:t>
            </a:r>
            <a:r>
              <a:rPr lang="en-US" i="1" dirty="0"/>
              <a:t> </a:t>
            </a:r>
            <a:r>
              <a:rPr lang="en-US" i="1" dirty="0" err="1"/>
              <a:t>waraqaha</a:t>
            </a:r>
            <a:r>
              <a:rPr lang="en-US" i="1" dirty="0" smtClean="0"/>
              <a:t>).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tanpa </a:t>
            </a:r>
            <a:r>
              <a:rPr lang="en-US" dirty="0" err="1" smtClean="0"/>
              <a:t>didahului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: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neraka</a:t>
            </a:r>
            <a:r>
              <a:rPr lang="en-US"/>
              <a:t> </a:t>
            </a:r>
            <a:r>
              <a:rPr lang="en-US" smtClean="0"/>
              <a:t>Jahannam</a:t>
            </a:r>
            <a:r>
              <a:rPr lang="en-US" dirty="0"/>
              <a:t> </a:t>
            </a:r>
            <a:r>
              <a:rPr lang="en-US" smtClean="0"/>
              <a:t>(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Imam Muslim)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dibunuh</a:t>
            </a:r>
            <a:r>
              <a:rPr lang="en-US" dirty="0" smtClean="0"/>
              <a:t>: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dosanya</a:t>
            </a:r>
            <a:r>
              <a:rPr lang="en-US" dirty="0" smtClean="0"/>
              <a:t> </a:t>
            </a:r>
            <a:r>
              <a:rPr lang="en-US" dirty="0" err="1" smtClean="0"/>
              <a:t>dipikul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pembunuh</a:t>
            </a:r>
            <a:r>
              <a:rPr lang="en-US" dirty="0" smtClean="0"/>
              <a:t> (QS. Al-</a:t>
            </a:r>
            <a:r>
              <a:rPr lang="en-US" dirty="0" err="1" smtClean="0"/>
              <a:t>Maidah</a:t>
            </a:r>
            <a:r>
              <a:rPr lang="en-US" dirty="0" smtClean="0"/>
              <a:t> [5]: 28-29).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berkelahi</a:t>
            </a:r>
            <a:r>
              <a:rPr lang="en-US" dirty="0" smtClean="0"/>
              <a:t>: </a:t>
            </a:r>
            <a:r>
              <a:rPr lang="en-US" dirty="0" err="1" smtClean="0"/>
              <a:t>kedua-duanya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neraka</a:t>
            </a:r>
            <a:r>
              <a:rPr lang="en-US" dirty="0" smtClean="0"/>
              <a:t> (</a:t>
            </a:r>
            <a:r>
              <a:rPr lang="en-US" i="1" dirty="0" smtClean="0"/>
              <a:t>al-</a:t>
            </a:r>
            <a:r>
              <a:rPr lang="en-US" i="1" dirty="0" err="1" smtClean="0"/>
              <a:t>qathil</a:t>
            </a:r>
            <a:r>
              <a:rPr lang="en-US" i="1" dirty="0" smtClean="0"/>
              <a:t> </a:t>
            </a:r>
            <a:r>
              <a:rPr lang="en-US" i="1" dirty="0" err="1" smtClean="0"/>
              <a:t>wa</a:t>
            </a:r>
            <a:r>
              <a:rPr lang="en-US" i="1" dirty="0" smtClean="0"/>
              <a:t> al-</a:t>
            </a:r>
            <a:r>
              <a:rPr lang="en-US" i="1" dirty="0" err="1" smtClean="0"/>
              <a:t>maqthul</a:t>
            </a:r>
            <a:r>
              <a:rPr lang="en-US" i="1" dirty="0" smtClean="0"/>
              <a:t> fi an-</a:t>
            </a:r>
            <a:r>
              <a:rPr lang="en-US" i="1" dirty="0" err="1" smtClean="0"/>
              <a:t>nar</a:t>
            </a:r>
            <a:r>
              <a:rPr lang="en-US" i="1" dirty="0" smtClean="0"/>
              <a:t>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2241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9 PRINSIP</a:t>
            </a:r>
            <a:br>
              <a:rPr lang="en-US" dirty="0" smtClean="0"/>
            </a:br>
            <a:r>
              <a:rPr lang="en-US" dirty="0" smtClean="0"/>
              <a:t>Prinsip-prinsip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PRINSIP MUSLIM (BERSERAH DIRI):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berserah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Allah,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syahadatain</a:t>
            </a:r>
            <a:r>
              <a:rPr lang="en-US" dirty="0" smtClean="0"/>
              <a:t>, dan </a:t>
            </a:r>
            <a:r>
              <a:rPr lang="en-US" dirty="0" err="1" smtClean="0"/>
              <a:t>bertaqwa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Allah. </a:t>
            </a:r>
            <a:r>
              <a:rPr lang="en-US" dirty="0" err="1" smtClean="0"/>
              <a:t>Luhat</a:t>
            </a:r>
            <a:r>
              <a:rPr lang="en-US" dirty="0" smtClean="0"/>
              <a:t> QS. Ai Imran [3]: 102: “</a:t>
            </a:r>
            <a:r>
              <a:rPr lang="en-US" i="1" dirty="0" err="1" smtClean="0"/>
              <a:t>wala</a:t>
            </a:r>
            <a:r>
              <a:rPr lang="en-US" i="1" dirty="0" smtClean="0"/>
              <a:t> </a:t>
            </a:r>
            <a:r>
              <a:rPr lang="en-US" i="1" dirty="0" err="1" smtClean="0"/>
              <a:t>tamutunna</a:t>
            </a:r>
            <a:r>
              <a:rPr lang="en-US" i="1" dirty="0" smtClean="0"/>
              <a:t> </a:t>
            </a:r>
            <a:r>
              <a:rPr lang="en-US" i="1" dirty="0" err="1" smtClean="0"/>
              <a:t>illa</a:t>
            </a:r>
            <a:r>
              <a:rPr lang="en-US" i="1" dirty="0" smtClean="0"/>
              <a:t> </a:t>
            </a:r>
            <a:r>
              <a:rPr lang="en-US" i="1" dirty="0" err="1" smtClean="0"/>
              <a:t>wa</a:t>
            </a:r>
            <a:r>
              <a:rPr lang="en-US" i="1" dirty="0" smtClean="0"/>
              <a:t> </a:t>
            </a:r>
            <a:r>
              <a:rPr lang="en-US" i="1" dirty="0" err="1" smtClean="0"/>
              <a:t>antum</a:t>
            </a:r>
            <a:r>
              <a:rPr lang="en-US" i="1" dirty="0" smtClean="0"/>
              <a:t> </a:t>
            </a:r>
            <a:r>
              <a:rPr lang="en-US" i="1" dirty="0" err="1" smtClean="0"/>
              <a:t>muslimun</a:t>
            </a:r>
            <a:r>
              <a:rPr lang="en-US" dirty="0" smtClean="0"/>
              <a:t>”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berserah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PRINSIP MUTHMAINNAH,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mthmainnah</a:t>
            </a:r>
            <a:r>
              <a:rPr lang="en-US" dirty="0" smtClean="0"/>
              <a:t> yang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Allah SWT. </a:t>
            </a:r>
            <a:r>
              <a:rPr lang="en-US" dirty="0" err="1" smtClean="0"/>
              <a:t>Lihat</a:t>
            </a:r>
            <a:r>
              <a:rPr lang="en-US" dirty="0" smtClean="0"/>
              <a:t> QS. Al-</a:t>
            </a:r>
            <a:r>
              <a:rPr lang="en-US" dirty="0" err="1" smtClean="0"/>
              <a:t>Fajar</a:t>
            </a:r>
            <a:r>
              <a:rPr lang="en-US" dirty="0" smtClean="0"/>
              <a:t> [98]: 27-30.</a:t>
            </a:r>
          </a:p>
          <a:p>
            <a:r>
              <a:rPr lang="en-US" dirty="0" smtClean="0"/>
              <a:t>PRINSIP MAGHFIRAH QABLA AL-MAUT 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diampuni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sehingga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zero </a:t>
            </a:r>
            <a:r>
              <a:rPr lang="en-US" dirty="0" err="1" smtClean="0"/>
              <a:t>dosa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PRINSIP RAHATAN ‘INDA AL-MAUT,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keringanan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sakratul</a:t>
            </a:r>
            <a:r>
              <a:rPr lang="en-US" dirty="0" smtClean="0"/>
              <a:t> </a:t>
            </a:r>
            <a:r>
              <a:rPr lang="en-US" dirty="0" err="1" smtClean="0"/>
              <a:t>maut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PRINSIP LA </a:t>
            </a:r>
            <a:r>
              <a:rPr lang="en-US" dirty="0" smtClean="0"/>
              <a:t>FITNAH BA’DA AL-MAUT,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fitnah,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agama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(</a:t>
            </a:r>
            <a:r>
              <a:rPr lang="en-US" i="1" dirty="0" err="1" smtClean="0"/>
              <a:t>Allahumma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audzu</a:t>
            </a:r>
            <a:r>
              <a:rPr lang="en-US" i="1" dirty="0" smtClean="0"/>
              <a:t> </a:t>
            </a:r>
            <a:r>
              <a:rPr lang="en-US" i="1" dirty="0" err="1" smtClean="0"/>
              <a:t>bika</a:t>
            </a:r>
            <a:r>
              <a:rPr lang="en-US" i="1" dirty="0" smtClean="0"/>
              <a:t> min </a:t>
            </a:r>
            <a:r>
              <a:rPr lang="en-US" i="1" dirty="0" err="1" smtClean="0"/>
              <a:t>fitnati</a:t>
            </a:r>
            <a:r>
              <a:rPr lang="en-US" i="1" dirty="0" smtClean="0"/>
              <a:t> </a:t>
            </a:r>
            <a:r>
              <a:rPr lang="en-US" i="1" dirty="0" err="1" smtClean="0"/>
              <a:t>mahya</a:t>
            </a:r>
            <a:r>
              <a:rPr lang="en-US" i="1" dirty="0" smtClean="0"/>
              <a:t> </a:t>
            </a:r>
            <a:r>
              <a:rPr lang="en-US" i="1" dirty="0" err="1" smtClean="0"/>
              <a:t>wa</a:t>
            </a:r>
            <a:r>
              <a:rPr lang="en-US" i="1" dirty="0" smtClean="0"/>
              <a:t> al-</a:t>
            </a:r>
            <a:r>
              <a:rPr lang="en-US" i="1" dirty="0" err="1" smtClean="0"/>
              <a:t>mamat</a:t>
            </a:r>
            <a:r>
              <a:rPr lang="en-US" i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245698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6339</TotalTime>
  <Words>997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</vt:lpstr>
      <vt:lpstr>Berlin</vt:lpstr>
      <vt:lpstr>Slide 1 PARADIGMA KEMATIAN</vt:lpstr>
      <vt:lpstr>Slide 2 PARADIGMA MAKRO paradigma makro apa yang digunakan untuk menghadapi kematian?</vt:lpstr>
      <vt:lpstr>Slide 3 PARADIGMA MIKRO  paradigma mikro apa yang digunakan untuk menghadapi kematian?</vt:lpstr>
      <vt:lpstr>Slide 4 WORLDVIEW Bagaimana cara pandang Islam tentang Kematian?</vt:lpstr>
      <vt:lpstr>Slide 5  Lanjutan….</vt:lpstr>
      <vt:lpstr>Slide 6 Lanjutan….</vt:lpstr>
      <vt:lpstr>Slide 7 TEORI TERAPAN teori terapan apa yang dipegang tentang kematian?</vt:lpstr>
      <vt:lpstr>Slide 8 METODE Metode rekayasa apa yang digunakan dalam kematian? </vt:lpstr>
      <vt:lpstr>Slide 9 PRINSIP Prinsip-prinsip dalam menghadapi kematian?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 PARADIGMA KEMATIAN</dc:title>
  <dc:creator>ASUS</dc:creator>
  <cp:lastModifiedBy>ASUS</cp:lastModifiedBy>
  <cp:revision>36</cp:revision>
  <dcterms:created xsi:type="dcterms:W3CDTF">2020-05-01T17:42:11Z</dcterms:created>
  <dcterms:modified xsi:type="dcterms:W3CDTF">2020-05-11T13:43:42Z</dcterms:modified>
</cp:coreProperties>
</file>