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
  </p:notesMasterIdLst>
  <p:handoutMasterIdLst>
    <p:handoutMasterId r:id="rId5"/>
  </p:handoutMasterIdLst>
  <p:sldIdLst>
    <p:sldId id="256" r:id="rId3"/>
  </p:sldIdLst>
  <p:sldSz cx="6858000" cy="9144000" type="screen4x3"/>
  <p:notesSz cx="6735763" cy="98694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3109"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66FF"/>
    <a:srgbClr val="66FF99"/>
    <a:srgbClr val="FFCC00"/>
    <a:srgbClr val="223C18"/>
    <a:srgbClr val="663300"/>
    <a:srgbClr val="FFCC99"/>
    <a:srgbClr val="F87652"/>
    <a:srgbClr val="3A66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19" autoAdjust="0"/>
  </p:normalViewPr>
  <p:slideViewPr>
    <p:cSldViewPr>
      <p:cViewPr>
        <p:scale>
          <a:sx n="80" d="100"/>
          <a:sy n="80" d="100"/>
        </p:scale>
        <p:origin x="1686" y="-714"/>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3276" y="-90"/>
      </p:cViewPr>
      <p:guideLst>
        <p:guide orient="horz" pos="3109"/>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47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5373" y="0"/>
            <a:ext cx="2918831" cy="493474"/>
          </a:xfrm>
          <a:prstGeom prst="rect">
            <a:avLst/>
          </a:prstGeom>
        </p:spPr>
        <p:txBody>
          <a:bodyPr vert="horz" lIns="91440" tIns="45720" rIns="91440" bIns="45720" rtlCol="0"/>
          <a:lstStyle>
            <a:lvl1pPr algn="r">
              <a:defRPr sz="1200"/>
            </a:lvl1pPr>
          </a:lstStyle>
          <a:p>
            <a:fld id="{54C2BE42-E649-4B3F-8FB7-14F8F674F75A}" type="datetimeFigureOut">
              <a:rPr lang="en-US" smtClean="0"/>
              <a:pPr/>
              <a:t>3/31/2016</a:t>
            </a:fld>
            <a:endParaRPr lang="en-US"/>
          </a:p>
        </p:txBody>
      </p:sp>
      <p:sp>
        <p:nvSpPr>
          <p:cNvPr id="4" name="Footer Placeholder 3"/>
          <p:cNvSpPr>
            <a:spLocks noGrp="1"/>
          </p:cNvSpPr>
          <p:nvPr>
            <p:ph type="ftr" sz="quarter" idx="2"/>
          </p:nvPr>
        </p:nvSpPr>
        <p:spPr>
          <a:xfrm>
            <a:off x="0" y="9374301"/>
            <a:ext cx="2918831" cy="49347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5373" y="9374301"/>
            <a:ext cx="2918831" cy="493474"/>
          </a:xfrm>
          <a:prstGeom prst="rect">
            <a:avLst/>
          </a:prstGeom>
        </p:spPr>
        <p:txBody>
          <a:bodyPr vert="horz" lIns="91440" tIns="45720" rIns="91440" bIns="45720" rtlCol="0" anchor="b"/>
          <a:lstStyle>
            <a:lvl1pPr algn="r">
              <a:defRPr sz="1200"/>
            </a:lvl1pPr>
          </a:lstStyle>
          <a:p>
            <a:fld id="{32EAD855-BD5B-4B66-B3EB-D77496F2F6B7}" type="slidenum">
              <a:rPr lang="en-US" smtClean="0"/>
              <a:pPr/>
              <a:t>‹#›</a:t>
            </a:fld>
            <a:endParaRPr lang="en-US"/>
          </a:p>
        </p:txBody>
      </p:sp>
    </p:spTree>
    <p:extLst>
      <p:ext uri="{BB962C8B-B14F-4D97-AF65-F5344CB8AC3E}">
        <p14:creationId xmlns:p14="http://schemas.microsoft.com/office/powerpoint/2010/main" val="506714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47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3474"/>
          </a:xfrm>
          <a:prstGeom prst="rect">
            <a:avLst/>
          </a:prstGeom>
        </p:spPr>
        <p:txBody>
          <a:bodyPr vert="horz" lIns="91440" tIns="45720" rIns="91440" bIns="45720" rtlCol="0"/>
          <a:lstStyle>
            <a:lvl1pPr algn="r">
              <a:defRPr sz="1200"/>
            </a:lvl1pPr>
          </a:lstStyle>
          <a:p>
            <a:fld id="{D6639899-6CB9-46E5-993E-9D2CFEC58195}" type="datetimeFigureOut">
              <a:rPr lang="en-US" smtClean="0"/>
              <a:pPr/>
              <a:t>3/31/2016</a:t>
            </a:fld>
            <a:endParaRPr lang="en-US"/>
          </a:p>
        </p:txBody>
      </p:sp>
      <p:sp>
        <p:nvSpPr>
          <p:cNvPr id="4" name="Slide Image Placeholder 3"/>
          <p:cNvSpPr>
            <a:spLocks noGrp="1" noRot="1" noChangeAspect="1"/>
          </p:cNvSpPr>
          <p:nvPr>
            <p:ph type="sldImg" idx="2"/>
          </p:nvPr>
        </p:nvSpPr>
        <p:spPr>
          <a:xfrm>
            <a:off x="1979613" y="739775"/>
            <a:ext cx="2776537"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688007"/>
            <a:ext cx="5388610" cy="444127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4301"/>
            <a:ext cx="2918831" cy="49347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4301"/>
            <a:ext cx="2918831" cy="493474"/>
          </a:xfrm>
          <a:prstGeom prst="rect">
            <a:avLst/>
          </a:prstGeom>
        </p:spPr>
        <p:txBody>
          <a:bodyPr vert="horz" lIns="91440" tIns="45720" rIns="91440" bIns="45720" rtlCol="0" anchor="b"/>
          <a:lstStyle>
            <a:lvl1pPr algn="r">
              <a:defRPr sz="1200"/>
            </a:lvl1pPr>
          </a:lstStyle>
          <a:p>
            <a:fld id="{435D5DD8-934C-4074-B40C-794239F1E5FE}" type="slidenum">
              <a:rPr lang="en-US" smtClean="0"/>
              <a:pPr/>
              <a:t>‹#›</a:t>
            </a:fld>
            <a:endParaRPr lang="en-US"/>
          </a:p>
        </p:txBody>
      </p:sp>
    </p:spTree>
    <p:extLst>
      <p:ext uri="{BB962C8B-B14F-4D97-AF65-F5344CB8AC3E}">
        <p14:creationId xmlns:p14="http://schemas.microsoft.com/office/powerpoint/2010/main" val="3131671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79613" y="739775"/>
            <a:ext cx="2776537" cy="370205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Please leave us a 5 Star</a:t>
            </a:r>
            <a:r>
              <a:rPr lang="en-US" sz="1200" b="1" baseline="0" dirty="0" smtClean="0">
                <a:latin typeface="Arial" pitchFamily="34" charset="0"/>
                <a:cs typeface="Arial" pitchFamily="34" charset="0"/>
              </a:rPr>
              <a:t> Rating if you love how this works for you! Feedback? </a:t>
            </a:r>
            <a:r>
              <a:rPr lang="en-US" sz="1200" b="0" baseline="0" dirty="0" smtClean="0">
                <a:latin typeface="Arial" pitchFamily="34" charset="0"/>
                <a:cs typeface="Arial" pitchFamily="34" charset="0"/>
              </a:rPr>
              <a:t>Didn’t print right? Let us know so that I can fix it!  Email us: support@supereasytemplates.com.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Welcome to Super</a:t>
            </a:r>
            <a:r>
              <a:rPr lang="en-US" sz="1200" b="1" baseline="0" dirty="0" smtClean="0">
                <a:latin typeface="Arial" pitchFamily="34" charset="0"/>
                <a:cs typeface="Arial" pitchFamily="34" charset="0"/>
              </a:rPr>
              <a:t> Easy Templates:  </a:t>
            </a:r>
            <a:r>
              <a:rPr lang="en-US" sz="1200" b="0" baseline="0" dirty="0" smtClean="0">
                <a:latin typeface="Arial" pitchFamily="34" charset="0"/>
                <a:cs typeface="Arial" pitchFamily="34" charset="0"/>
              </a:rPr>
              <a:t>This is an 8 x 11 PowerPoint Flyer/Poster/Presentation that consists of one page. Great for retirement, timeshare, travel, resort, hotel or family-oriented presentation. </a:t>
            </a:r>
            <a:r>
              <a:rPr lang="en-US" sz="1200" baseline="0" dirty="0" smtClean="0">
                <a:latin typeface="Arial" pitchFamily="34" charset="0"/>
                <a:cs typeface="Arial" pitchFamily="34" charset="0"/>
              </a:rPr>
              <a:t>We provide easy-to-use and customize templates for home and business use. To remove or update the background photo, go inside the MASTER SLIDE. Most presentations can be altered by opening the Master Slide of the Presentation. Check your Microsoft Help if you are unsure how to do this. Most of our templates are for PowerPoint 2007 and Word 2007. If you are interested in additional templates, visit our website: </a:t>
            </a:r>
            <a:r>
              <a:rPr lang="en-US" sz="1200" b="1" baseline="0" dirty="0" smtClean="0">
                <a:latin typeface="Arial" pitchFamily="34" charset="0"/>
                <a:cs typeface="Arial" pitchFamily="34" charset="0"/>
              </a:rPr>
              <a:t>www.supereasytemplates.com</a:t>
            </a:r>
            <a:r>
              <a:rPr lang="en-US" sz="1200" baseline="0" dirty="0" smtClean="0">
                <a:latin typeface="Arial" pitchFamily="34" charset="0"/>
                <a:cs typeface="Arial" pitchFamily="34" charset="0"/>
              </a:rPr>
              <a:t>. We specialize in creating and designing positive, multi-cultural presentations, posters, postcards, and other media for home and business use! If you require technical support on this specific presentation, email us: </a:t>
            </a:r>
            <a:r>
              <a:rPr lang="en-US" sz="1200" b="1" baseline="0" dirty="0" smtClean="0">
                <a:latin typeface="Arial" pitchFamily="34" charset="0"/>
                <a:cs typeface="Arial" pitchFamily="34" charset="0"/>
              </a:rPr>
              <a:t>support@supereasytemplates.com</a:t>
            </a:r>
            <a:r>
              <a:rPr lang="en-US" sz="1200" baseline="0" dirty="0" smtClean="0">
                <a:latin typeface="Arial" pitchFamily="34" charset="0"/>
                <a:cs typeface="Arial" pitchFamily="34" charset="0"/>
              </a:rPr>
              <a:t>. Also, check the Microsoft forums for specialized assistance. Although we try to respond to all support requests, please realize that this is a free service and we cannot guarantee a timely response. All questions and answers are usually posted on our FAQ pages.</a:t>
            </a:r>
            <a:endParaRPr lang="en-US" dirty="0" smtClean="0"/>
          </a:p>
          <a:p>
            <a:endParaRPr lang="en-US" dirty="0"/>
          </a:p>
        </p:txBody>
      </p:sp>
      <p:sp>
        <p:nvSpPr>
          <p:cNvPr id="4" name="Slide Number Placeholder 3"/>
          <p:cNvSpPr>
            <a:spLocks noGrp="1"/>
          </p:cNvSpPr>
          <p:nvPr>
            <p:ph type="sldNum" sz="quarter" idx="10"/>
          </p:nvPr>
        </p:nvSpPr>
        <p:spPr/>
        <p:txBody>
          <a:bodyPr/>
          <a:lstStyle/>
          <a:p>
            <a:fld id="{435D5DD8-934C-4074-B40C-794239F1E5FE}" type="slidenum">
              <a:rPr lang="en-US" smtClean="0"/>
              <a:pPr/>
              <a:t>1</a:t>
            </a:fld>
            <a:endParaRPr lang="en-US"/>
          </a:p>
        </p:txBody>
      </p:sp>
    </p:spTree>
    <p:extLst>
      <p:ext uri="{BB962C8B-B14F-4D97-AF65-F5344CB8AC3E}">
        <p14:creationId xmlns:p14="http://schemas.microsoft.com/office/powerpoint/2010/main" val="1717967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a:prstGeom prst="rect">
            <a:avLst/>
          </a:prstGeom>
        </p:spPr>
        <p:txBody>
          <a:bodyPr/>
          <a:lstStyle/>
          <a:p>
            <a:r>
              <a:rPr lang="ja-JP" altLang="en-US" smtClean="0"/>
              <a:t>マスター タイトルの書式設定</a:t>
            </a:r>
            <a:endParaRPr lang="ja-JP" altLang="en-US"/>
          </a:p>
        </p:txBody>
      </p:sp>
      <p:sp>
        <p:nvSpPr>
          <p:cNvPr id="3" name="Vertical Text Placeholder 2"/>
          <p:cNvSpPr>
            <a:spLocks noGrp="1"/>
          </p:cNvSpPr>
          <p:nvPr>
            <p:ph type="body" orient="vert" idx="1"/>
          </p:nvPr>
        </p:nvSpPr>
        <p:spPr>
          <a:xfrm>
            <a:off x="342900" y="2133601"/>
            <a:ext cx="6172200" cy="6034617"/>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Date Placeholder 3"/>
          <p:cNvSpPr>
            <a:spLocks noGrp="1"/>
          </p:cNvSpPr>
          <p:nvPr>
            <p:ph type="dt" sz="half" idx="10"/>
          </p:nvPr>
        </p:nvSpPr>
        <p:spPr>
          <a:xfrm>
            <a:off x="342900" y="8170334"/>
            <a:ext cx="1600200" cy="486833"/>
          </a:xfrm>
          <a:prstGeom prst="rect">
            <a:avLst/>
          </a:prstGeom>
        </p:spPr>
        <p:txBody>
          <a:bodyPr/>
          <a:lstStyle/>
          <a:p>
            <a:fld id="{68BF8867-A569-4C5C-BBB6-38F74086FDC8}" type="datetimeFigureOut">
              <a:rPr lang="en-US" altLang="ja-JP" smtClean="0"/>
              <a:pPr/>
              <a:t>3/31/2016</a:t>
            </a:fld>
            <a:endParaRPr lang="ja-JP" altLang="en-US"/>
          </a:p>
        </p:txBody>
      </p:sp>
      <p:sp>
        <p:nvSpPr>
          <p:cNvPr id="5" name="Footer Placeholder 4"/>
          <p:cNvSpPr>
            <a:spLocks noGrp="1"/>
          </p:cNvSpPr>
          <p:nvPr>
            <p:ph type="ftr" sz="quarter" idx="11"/>
          </p:nvPr>
        </p:nvSpPr>
        <p:spPr>
          <a:xfrm>
            <a:off x="2343150" y="8170334"/>
            <a:ext cx="2171700" cy="486833"/>
          </a:xfrm>
          <a:prstGeom prst="rect">
            <a:avLst/>
          </a:prstGeom>
        </p:spPr>
        <p:txBody>
          <a:bodyPr/>
          <a:lstStyle/>
          <a:p>
            <a:endParaRPr lang="ja-JP" altLang="en-US"/>
          </a:p>
        </p:txBody>
      </p:sp>
      <p:sp>
        <p:nvSpPr>
          <p:cNvPr id="6" name="Slide Number Placeholder 5"/>
          <p:cNvSpPr>
            <a:spLocks noGrp="1"/>
          </p:cNvSpPr>
          <p:nvPr>
            <p:ph type="sldNum" sz="quarter" idx="12"/>
          </p:nvPr>
        </p:nvSpPr>
        <p:spPr>
          <a:xfrm>
            <a:off x="4914900" y="8170334"/>
            <a:ext cx="1600200" cy="486833"/>
          </a:xfrm>
          <a:prstGeom prst="rect">
            <a:avLst/>
          </a:prstGeom>
        </p:spPr>
        <p:txBody>
          <a:bodyPr/>
          <a:lstStyle/>
          <a:p>
            <a:fld id="{90E575D3-1828-4185-94D2-6536A4EFB9E8}" type="slidenum">
              <a:rPr lang="en-US" altLang="ja-JP" smtClean="0"/>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a:prstGeom prst="rect">
            <a:avLst/>
          </a:prstGeom>
        </p:spPr>
        <p:txBody>
          <a:bodyPr vert="eaVert"/>
          <a:lstStyle/>
          <a:p>
            <a:r>
              <a:rPr lang="ja-JP" altLang="en-US" smtClean="0"/>
              <a:t>マスター タイトルの書式設定</a:t>
            </a:r>
            <a:endParaRPr lang="ja-JP" altLang="en-US"/>
          </a:p>
        </p:txBody>
      </p:sp>
      <p:sp>
        <p:nvSpPr>
          <p:cNvPr id="3" name="Vertical Text Placeholder 2"/>
          <p:cNvSpPr>
            <a:spLocks noGrp="1"/>
          </p:cNvSpPr>
          <p:nvPr>
            <p:ph type="body" orient="vert" idx="1"/>
          </p:nvPr>
        </p:nvSpPr>
        <p:spPr>
          <a:xfrm>
            <a:off x="342900" y="366185"/>
            <a:ext cx="4514850" cy="7802033"/>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Date Placeholder 3"/>
          <p:cNvSpPr>
            <a:spLocks noGrp="1"/>
          </p:cNvSpPr>
          <p:nvPr>
            <p:ph type="dt" sz="half" idx="10"/>
          </p:nvPr>
        </p:nvSpPr>
        <p:spPr>
          <a:xfrm>
            <a:off x="342900" y="8170334"/>
            <a:ext cx="1600200" cy="486833"/>
          </a:xfrm>
          <a:prstGeom prst="rect">
            <a:avLst/>
          </a:prstGeom>
        </p:spPr>
        <p:txBody>
          <a:bodyPr/>
          <a:lstStyle/>
          <a:p>
            <a:fld id="{68BF8867-A569-4C5C-BBB6-38F74086FDC8}" type="datetimeFigureOut">
              <a:rPr lang="en-US" altLang="ja-JP" smtClean="0"/>
              <a:pPr/>
              <a:t>3/31/2016</a:t>
            </a:fld>
            <a:endParaRPr lang="ja-JP" altLang="en-US"/>
          </a:p>
        </p:txBody>
      </p:sp>
      <p:sp>
        <p:nvSpPr>
          <p:cNvPr id="5" name="Footer Placeholder 4"/>
          <p:cNvSpPr>
            <a:spLocks noGrp="1"/>
          </p:cNvSpPr>
          <p:nvPr>
            <p:ph type="ftr" sz="quarter" idx="11"/>
          </p:nvPr>
        </p:nvSpPr>
        <p:spPr>
          <a:xfrm>
            <a:off x="2343150" y="8170334"/>
            <a:ext cx="2171700" cy="486833"/>
          </a:xfrm>
          <a:prstGeom prst="rect">
            <a:avLst/>
          </a:prstGeom>
        </p:spPr>
        <p:txBody>
          <a:bodyPr/>
          <a:lstStyle/>
          <a:p>
            <a:endParaRPr lang="ja-JP" altLang="en-US"/>
          </a:p>
        </p:txBody>
      </p:sp>
      <p:sp>
        <p:nvSpPr>
          <p:cNvPr id="6" name="Slide Number Placeholder 5"/>
          <p:cNvSpPr>
            <a:spLocks noGrp="1"/>
          </p:cNvSpPr>
          <p:nvPr>
            <p:ph type="sldNum" sz="quarter" idx="12"/>
          </p:nvPr>
        </p:nvSpPr>
        <p:spPr>
          <a:xfrm>
            <a:off x="4914900" y="8170334"/>
            <a:ext cx="1600200" cy="486833"/>
          </a:xfrm>
          <a:prstGeom prst="rect">
            <a:avLst/>
          </a:prstGeom>
        </p:spPr>
        <p:txBody>
          <a:bodyPr/>
          <a:lstStyle/>
          <a:p>
            <a:fld id="{90E575D3-1828-4185-94D2-6536A4EFB9E8}" type="slidenum">
              <a:rPr lang="en-US" altLang="ja-JP" smtClean="0"/>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a:prstGeom prst="rect">
            <a:avLst/>
          </a:prstGeom>
        </p:spPr>
        <p:txBody>
          <a:bodyPr/>
          <a:lstStyle/>
          <a:p>
            <a:r>
              <a:rPr lang="ja-JP" altLang="en-US" smtClean="0"/>
              <a:t>マスター タイトルの書式設定</a:t>
            </a:r>
            <a:endParaRPr lang="ja-JP" altLang="en-US"/>
          </a:p>
        </p:txBody>
      </p:sp>
      <p:sp>
        <p:nvSpPr>
          <p:cNvPr id="3" name="Content Placeholder 2"/>
          <p:cNvSpPr>
            <a:spLocks noGrp="1"/>
          </p:cNvSpPr>
          <p:nvPr>
            <p:ph idx="1"/>
          </p:nvPr>
        </p:nvSpPr>
        <p:spPr>
          <a:xfrm>
            <a:off x="342900" y="2133601"/>
            <a:ext cx="6172200" cy="6034617"/>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Date Placeholder 3"/>
          <p:cNvSpPr>
            <a:spLocks noGrp="1"/>
          </p:cNvSpPr>
          <p:nvPr>
            <p:ph type="dt" sz="half" idx="10"/>
          </p:nvPr>
        </p:nvSpPr>
        <p:spPr>
          <a:xfrm>
            <a:off x="342900" y="8170334"/>
            <a:ext cx="1600200" cy="486833"/>
          </a:xfrm>
          <a:prstGeom prst="rect">
            <a:avLst/>
          </a:prstGeom>
        </p:spPr>
        <p:txBody>
          <a:bodyPr/>
          <a:lstStyle/>
          <a:p>
            <a:fld id="{68BF8867-A569-4C5C-BBB6-38F74086FDC8}" type="datetimeFigureOut">
              <a:rPr lang="en-US" altLang="ja-JP" smtClean="0"/>
              <a:pPr/>
              <a:t>3/31/2016</a:t>
            </a:fld>
            <a:endParaRPr lang="ja-JP" altLang="en-US"/>
          </a:p>
        </p:txBody>
      </p:sp>
      <p:sp>
        <p:nvSpPr>
          <p:cNvPr id="5" name="Footer Placeholder 4"/>
          <p:cNvSpPr>
            <a:spLocks noGrp="1"/>
          </p:cNvSpPr>
          <p:nvPr>
            <p:ph type="ftr" sz="quarter" idx="11"/>
          </p:nvPr>
        </p:nvSpPr>
        <p:spPr>
          <a:xfrm>
            <a:off x="2343150" y="8170334"/>
            <a:ext cx="2171700" cy="486833"/>
          </a:xfrm>
          <a:prstGeom prst="rect">
            <a:avLst/>
          </a:prstGeom>
        </p:spPr>
        <p:txBody>
          <a:bodyPr/>
          <a:lstStyle/>
          <a:p>
            <a:endParaRPr lang="ja-JP" altLang="en-US"/>
          </a:p>
        </p:txBody>
      </p:sp>
      <p:sp>
        <p:nvSpPr>
          <p:cNvPr id="6" name="Slide Number Placeholder 5"/>
          <p:cNvSpPr>
            <a:spLocks noGrp="1"/>
          </p:cNvSpPr>
          <p:nvPr>
            <p:ph type="sldNum" sz="quarter" idx="12"/>
          </p:nvPr>
        </p:nvSpPr>
        <p:spPr>
          <a:xfrm>
            <a:off x="4914900" y="8170334"/>
            <a:ext cx="1600200" cy="486833"/>
          </a:xfrm>
          <a:prstGeom prst="rect">
            <a:avLst/>
          </a:prstGeom>
        </p:spPr>
        <p:txBody>
          <a:bodyPr/>
          <a:lstStyle/>
          <a:p>
            <a:fld id="{90E575D3-1828-4185-94D2-6536A4EFB9E8}" type="slidenum">
              <a:rPr lang="en-US" altLang="ja-JP" smtClean="0"/>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a:prstGeom prst="rect">
            <a:avLst/>
          </a:prstGeom>
        </p:spPr>
        <p:txBody>
          <a:bodyPr anchor="t"/>
          <a:lstStyle>
            <a:lvl1pPr algn="l">
              <a:defRPr sz="4000" b="1" cap="all"/>
            </a:lvl1pPr>
          </a:lstStyle>
          <a:p>
            <a:r>
              <a:rPr lang="ja-JP" altLang="en-US" smtClean="0"/>
              <a:t>マスター タイトルの書式設定</a:t>
            </a:r>
            <a:endParaRPr lang="ja-JP" altLang="en-US"/>
          </a:p>
        </p:txBody>
      </p:sp>
      <p:sp>
        <p:nvSpPr>
          <p:cNvPr id="3" name="Text Placeholder 2"/>
          <p:cNvSpPr>
            <a:spLocks noGrp="1"/>
          </p:cNvSpPr>
          <p:nvPr>
            <p:ph type="body" idx="1"/>
          </p:nvPr>
        </p:nvSpPr>
        <p:spPr>
          <a:xfrm>
            <a:off x="541735" y="3875618"/>
            <a:ext cx="5829300" cy="2000249"/>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a:xfrm>
            <a:off x="342900" y="8170334"/>
            <a:ext cx="1600200" cy="486833"/>
          </a:xfrm>
          <a:prstGeom prst="rect">
            <a:avLst/>
          </a:prstGeom>
        </p:spPr>
        <p:txBody>
          <a:bodyPr/>
          <a:lstStyle/>
          <a:p>
            <a:fld id="{68BF8867-A569-4C5C-BBB6-38F74086FDC8}" type="datetimeFigureOut">
              <a:rPr lang="en-US" altLang="ja-JP" smtClean="0"/>
              <a:pPr/>
              <a:t>3/31/2016</a:t>
            </a:fld>
            <a:endParaRPr lang="ja-JP" altLang="en-US"/>
          </a:p>
        </p:txBody>
      </p:sp>
      <p:sp>
        <p:nvSpPr>
          <p:cNvPr id="5" name="Footer Placeholder 4"/>
          <p:cNvSpPr>
            <a:spLocks noGrp="1"/>
          </p:cNvSpPr>
          <p:nvPr>
            <p:ph type="ftr" sz="quarter" idx="11"/>
          </p:nvPr>
        </p:nvSpPr>
        <p:spPr>
          <a:xfrm>
            <a:off x="2343150" y="8170334"/>
            <a:ext cx="2171700" cy="486833"/>
          </a:xfrm>
          <a:prstGeom prst="rect">
            <a:avLst/>
          </a:prstGeom>
        </p:spPr>
        <p:txBody>
          <a:bodyPr/>
          <a:lstStyle/>
          <a:p>
            <a:endParaRPr lang="ja-JP" altLang="en-US"/>
          </a:p>
        </p:txBody>
      </p:sp>
      <p:sp>
        <p:nvSpPr>
          <p:cNvPr id="6" name="Slide Number Placeholder 5"/>
          <p:cNvSpPr>
            <a:spLocks noGrp="1"/>
          </p:cNvSpPr>
          <p:nvPr>
            <p:ph type="sldNum" sz="quarter" idx="12"/>
          </p:nvPr>
        </p:nvSpPr>
        <p:spPr>
          <a:xfrm>
            <a:off x="4914900" y="8170334"/>
            <a:ext cx="1600200" cy="486833"/>
          </a:xfrm>
          <a:prstGeom prst="rect">
            <a:avLst/>
          </a:prstGeom>
        </p:spPr>
        <p:txBody>
          <a:bodyPr/>
          <a:lstStyle/>
          <a:p>
            <a:fld id="{90E575D3-1828-4185-94D2-6536A4EFB9E8}" type="slidenum">
              <a:rPr lang="en-US" altLang="ja-JP" smtClean="0"/>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a:prstGeom prst="rect">
            <a:avLst/>
          </a:prstGeom>
        </p:spPr>
        <p:txBody>
          <a:bodyPr/>
          <a:lstStyle/>
          <a:p>
            <a:r>
              <a:rPr lang="ja-JP" altLang="en-US" smtClean="0"/>
              <a:t>マスター タイトルの書式設定</a:t>
            </a:r>
            <a:endParaRPr lang="ja-JP" altLang="en-US"/>
          </a:p>
        </p:txBody>
      </p:sp>
      <p:sp>
        <p:nvSpPr>
          <p:cNvPr id="3" name="Content Placeholder 2"/>
          <p:cNvSpPr>
            <a:spLocks noGrp="1"/>
          </p:cNvSpPr>
          <p:nvPr>
            <p:ph sz="half" idx="1"/>
          </p:nvPr>
        </p:nvSpPr>
        <p:spPr>
          <a:xfrm>
            <a:off x="342900" y="2133601"/>
            <a:ext cx="3028950" cy="603461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Content Placeholder 3"/>
          <p:cNvSpPr>
            <a:spLocks noGrp="1"/>
          </p:cNvSpPr>
          <p:nvPr>
            <p:ph sz="half" idx="2"/>
          </p:nvPr>
        </p:nvSpPr>
        <p:spPr>
          <a:xfrm>
            <a:off x="3486150" y="2133601"/>
            <a:ext cx="3028950" cy="603461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Date Placeholder 4"/>
          <p:cNvSpPr>
            <a:spLocks noGrp="1"/>
          </p:cNvSpPr>
          <p:nvPr>
            <p:ph type="dt" sz="half" idx="10"/>
          </p:nvPr>
        </p:nvSpPr>
        <p:spPr>
          <a:xfrm>
            <a:off x="342900" y="8170334"/>
            <a:ext cx="1600200" cy="486833"/>
          </a:xfrm>
          <a:prstGeom prst="rect">
            <a:avLst/>
          </a:prstGeom>
        </p:spPr>
        <p:txBody>
          <a:bodyPr/>
          <a:lstStyle/>
          <a:p>
            <a:fld id="{68BF8867-A569-4C5C-BBB6-38F74086FDC8}" type="datetimeFigureOut">
              <a:rPr lang="en-US" altLang="ja-JP" smtClean="0"/>
              <a:pPr/>
              <a:t>3/31/2016</a:t>
            </a:fld>
            <a:endParaRPr lang="ja-JP" altLang="en-US"/>
          </a:p>
        </p:txBody>
      </p:sp>
      <p:sp>
        <p:nvSpPr>
          <p:cNvPr id="6" name="Footer Placeholder 5"/>
          <p:cNvSpPr>
            <a:spLocks noGrp="1"/>
          </p:cNvSpPr>
          <p:nvPr>
            <p:ph type="ftr" sz="quarter" idx="11"/>
          </p:nvPr>
        </p:nvSpPr>
        <p:spPr>
          <a:xfrm>
            <a:off x="2343150" y="8170334"/>
            <a:ext cx="2171700" cy="486833"/>
          </a:xfrm>
          <a:prstGeom prst="rect">
            <a:avLst/>
          </a:prstGeom>
        </p:spPr>
        <p:txBody>
          <a:bodyPr/>
          <a:lstStyle/>
          <a:p>
            <a:endParaRPr lang="ja-JP" altLang="en-US"/>
          </a:p>
        </p:txBody>
      </p:sp>
      <p:sp>
        <p:nvSpPr>
          <p:cNvPr id="7" name="Slide Number Placeholder 6"/>
          <p:cNvSpPr>
            <a:spLocks noGrp="1"/>
          </p:cNvSpPr>
          <p:nvPr>
            <p:ph type="sldNum" sz="quarter" idx="12"/>
          </p:nvPr>
        </p:nvSpPr>
        <p:spPr>
          <a:xfrm>
            <a:off x="4914900" y="8170334"/>
            <a:ext cx="1600200" cy="486833"/>
          </a:xfrm>
          <a:prstGeom prst="rect">
            <a:avLst/>
          </a:prstGeom>
        </p:spPr>
        <p:txBody>
          <a:bodyPr/>
          <a:lstStyle/>
          <a:p>
            <a:fld id="{90E575D3-1828-4185-94D2-6536A4EFB9E8}" type="slidenum">
              <a:rPr lang="en-US" altLang="ja-JP" smtClean="0"/>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a:prstGeom prst="rect">
            <a:avLst/>
          </a:prstGeom>
        </p:spPr>
        <p:txBody>
          <a:bodyPr/>
          <a:lstStyle>
            <a:lvl1pPr>
              <a:defRPr/>
            </a:lvl1pPr>
          </a:lstStyle>
          <a:p>
            <a:r>
              <a:rPr lang="ja-JP" altLang="en-US" smtClean="0"/>
              <a:t>マスター タイトルの書式設定</a:t>
            </a:r>
            <a:endParaRPr lang="ja-JP" altLang="en-US"/>
          </a:p>
        </p:txBody>
      </p:sp>
      <p:sp>
        <p:nvSpPr>
          <p:cNvPr id="3" name="Text Placeholder 2"/>
          <p:cNvSpPr>
            <a:spLocks noGrp="1"/>
          </p:cNvSpPr>
          <p:nvPr>
            <p:ph type="body" idx="1"/>
          </p:nvPr>
        </p:nvSpPr>
        <p:spPr>
          <a:xfrm>
            <a:off x="342900" y="2046817"/>
            <a:ext cx="3030141" cy="853016"/>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342900" y="2899833"/>
            <a:ext cx="3030141" cy="5268384"/>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Text Placeholder 4"/>
          <p:cNvSpPr>
            <a:spLocks noGrp="1"/>
          </p:cNvSpPr>
          <p:nvPr>
            <p:ph type="body" sz="quarter" idx="3"/>
          </p:nvPr>
        </p:nvSpPr>
        <p:spPr>
          <a:xfrm>
            <a:off x="3483769" y="2046817"/>
            <a:ext cx="3031331" cy="853016"/>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83769" y="2899833"/>
            <a:ext cx="3031331" cy="5268384"/>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Date Placeholder 6"/>
          <p:cNvSpPr>
            <a:spLocks noGrp="1"/>
          </p:cNvSpPr>
          <p:nvPr>
            <p:ph type="dt" sz="half" idx="10"/>
          </p:nvPr>
        </p:nvSpPr>
        <p:spPr>
          <a:xfrm>
            <a:off x="342900" y="8170334"/>
            <a:ext cx="1600200" cy="486833"/>
          </a:xfrm>
          <a:prstGeom prst="rect">
            <a:avLst/>
          </a:prstGeom>
        </p:spPr>
        <p:txBody>
          <a:bodyPr/>
          <a:lstStyle/>
          <a:p>
            <a:fld id="{68BF8867-A569-4C5C-BBB6-38F74086FDC8}" type="datetimeFigureOut">
              <a:rPr lang="en-US" altLang="ja-JP" smtClean="0"/>
              <a:pPr/>
              <a:t>3/31/2016</a:t>
            </a:fld>
            <a:endParaRPr lang="ja-JP" altLang="en-US"/>
          </a:p>
        </p:txBody>
      </p:sp>
      <p:sp>
        <p:nvSpPr>
          <p:cNvPr id="8" name="Footer Placeholder 7"/>
          <p:cNvSpPr>
            <a:spLocks noGrp="1"/>
          </p:cNvSpPr>
          <p:nvPr>
            <p:ph type="ftr" sz="quarter" idx="11"/>
          </p:nvPr>
        </p:nvSpPr>
        <p:spPr>
          <a:xfrm>
            <a:off x="2343150" y="8170334"/>
            <a:ext cx="2171700" cy="486833"/>
          </a:xfrm>
          <a:prstGeom prst="rect">
            <a:avLst/>
          </a:prstGeom>
        </p:spPr>
        <p:txBody>
          <a:bodyPr/>
          <a:lstStyle/>
          <a:p>
            <a:endParaRPr lang="ja-JP" altLang="en-US"/>
          </a:p>
        </p:txBody>
      </p:sp>
      <p:sp>
        <p:nvSpPr>
          <p:cNvPr id="9" name="Slide Number Placeholder 8"/>
          <p:cNvSpPr>
            <a:spLocks noGrp="1"/>
          </p:cNvSpPr>
          <p:nvPr>
            <p:ph type="sldNum" sz="quarter" idx="12"/>
          </p:nvPr>
        </p:nvSpPr>
        <p:spPr>
          <a:xfrm>
            <a:off x="4914900" y="8170334"/>
            <a:ext cx="1600200" cy="486833"/>
          </a:xfrm>
          <a:prstGeom prst="rect">
            <a:avLst/>
          </a:prstGeom>
        </p:spPr>
        <p:txBody>
          <a:bodyPr/>
          <a:lstStyle/>
          <a:p>
            <a:fld id="{90E575D3-1828-4185-94D2-6536A4EFB9E8}" type="slidenum">
              <a:rPr lang="en-US" altLang="ja-JP" smtClean="0"/>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a:prstGeom prst="rect">
            <a:avLst/>
          </a:prstGeom>
        </p:spPr>
        <p:txBody>
          <a:bodyPr/>
          <a:lstStyle/>
          <a:p>
            <a:r>
              <a:rPr lang="ja-JP" altLang="en-US" smtClean="0"/>
              <a:t>マスター タイトルの書式設定</a:t>
            </a:r>
            <a:endParaRPr lang="ja-JP" altLang="en-US"/>
          </a:p>
        </p:txBody>
      </p:sp>
      <p:sp>
        <p:nvSpPr>
          <p:cNvPr id="3" name="Date Placeholder 2"/>
          <p:cNvSpPr>
            <a:spLocks noGrp="1"/>
          </p:cNvSpPr>
          <p:nvPr>
            <p:ph type="dt" sz="half" idx="10"/>
          </p:nvPr>
        </p:nvSpPr>
        <p:spPr>
          <a:xfrm>
            <a:off x="342900" y="8170334"/>
            <a:ext cx="1600200" cy="486833"/>
          </a:xfrm>
          <a:prstGeom prst="rect">
            <a:avLst/>
          </a:prstGeom>
        </p:spPr>
        <p:txBody>
          <a:bodyPr/>
          <a:lstStyle/>
          <a:p>
            <a:fld id="{68BF8867-A569-4C5C-BBB6-38F74086FDC8}" type="datetimeFigureOut">
              <a:rPr lang="en-US" altLang="ja-JP" smtClean="0"/>
              <a:pPr/>
              <a:t>3/31/2016</a:t>
            </a:fld>
            <a:endParaRPr lang="ja-JP" altLang="en-US"/>
          </a:p>
        </p:txBody>
      </p:sp>
      <p:sp>
        <p:nvSpPr>
          <p:cNvPr id="4" name="Footer Placeholder 3"/>
          <p:cNvSpPr>
            <a:spLocks noGrp="1"/>
          </p:cNvSpPr>
          <p:nvPr>
            <p:ph type="ftr" sz="quarter" idx="11"/>
          </p:nvPr>
        </p:nvSpPr>
        <p:spPr>
          <a:xfrm>
            <a:off x="2343150" y="8170334"/>
            <a:ext cx="2171700" cy="486833"/>
          </a:xfrm>
          <a:prstGeom prst="rect">
            <a:avLst/>
          </a:prstGeom>
        </p:spPr>
        <p:txBody>
          <a:bodyPr/>
          <a:lstStyle/>
          <a:p>
            <a:endParaRPr lang="ja-JP" altLang="en-US"/>
          </a:p>
        </p:txBody>
      </p:sp>
      <p:sp>
        <p:nvSpPr>
          <p:cNvPr id="5" name="Slide Number Placeholder 4"/>
          <p:cNvSpPr>
            <a:spLocks noGrp="1"/>
          </p:cNvSpPr>
          <p:nvPr>
            <p:ph type="sldNum" sz="quarter" idx="12"/>
          </p:nvPr>
        </p:nvSpPr>
        <p:spPr>
          <a:xfrm>
            <a:off x="4914900" y="8170334"/>
            <a:ext cx="1600200" cy="486833"/>
          </a:xfrm>
          <a:prstGeom prst="rect">
            <a:avLst/>
          </a:prstGeom>
        </p:spPr>
        <p:txBody>
          <a:bodyPr/>
          <a:lstStyle/>
          <a:p>
            <a:fld id="{90E575D3-1828-4185-94D2-6536A4EFB9E8}" type="slidenum">
              <a:rPr lang="en-US" altLang="ja-JP" smtClean="0"/>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42900" y="8170334"/>
            <a:ext cx="1600200" cy="486833"/>
          </a:xfrm>
          <a:prstGeom prst="rect">
            <a:avLst/>
          </a:prstGeom>
        </p:spPr>
        <p:txBody>
          <a:bodyPr/>
          <a:lstStyle/>
          <a:p>
            <a:fld id="{68BF8867-A569-4C5C-BBB6-38F74086FDC8}" type="datetimeFigureOut">
              <a:rPr lang="en-US" altLang="ja-JP" smtClean="0"/>
              <a:pPr/>
              <a:t>3/31/2016</a:t>
            </a:fld>
            <a:endParaRPr lang="ja-JP" altLang="en-US"/>
          </a:p>
        </p:txBody>
      </p:sp>
      <p:sp>
        <p:nvSpPr>
          <p:cNvPr id="3" name="Footer Placeholder 2"/>
          <p:cNvSpPr>
            <a:spLocks noGrp="1"/>
          </p:cNvSpPr>
          <p:nvPr>
            <p:ph type="ftr" sz="quarter" idx="11"/>
          </p:nvPr>
        </p:nvSpPr>
        <p:spPr>
          <a:xfrm>
            <a:off x="2343150" y="8170334"/>
            <a:ext cx="2171700" cy="486833"/>
          </a:xfrm>
          <a:prstGeom prst="rect">
            <a:avLst/>
          </a:prstGeom>
        </p:spPr>
        <p:txBody>
          <a:bodyPr/>
          <a:lstStyle/>
          <a:p>
            <a:endParaRPr lang="ja-JP" altLang="en-US"/>
          </a:p>
        </p:txBody>
      </p:sp>
      <p:sp>
        <p:nvSpPr>
          <p:cNvPr id="4" name="Slide Number Placeholder 3"/>
          <p:cNvSpPr>
            <a:spLocks noGrp="1"/>
          </p:cNvSpPr>
          <p:nvPr>
            <p:ph type="sldNum" sz="quarter" idx="12"/>
          </p:nvPr>
        </p:nvSpPr>
        <p:spPr>
          <a:xfrm>
            <a:off x="4914900" y="8170334"/>
            <a:ext cx="1600200" cy="486833"/>
          </a:xfrm>
          <a:prstGeom prst="rect">
            <a:avLst/>
          </a:prstGeom>
        </p:spPr>
        <p:txBody>
          <a:bodyPr/>
          <a:lstStyle/>
          <a:p>
            <a:fld id="{90E575D3-1828-4185-94D2-6536A4EFB9E8}" type="slidenum">
              <a:rPr lang="en-US" altLang="ja-JP" smtClean="0"/>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a:prstGeom prst="rect">
            <a:avLst/>
          </a:prstGeom>
        </p:spPr>
        <p:txBody>
          <a:bodyPr anchor="b"/>
          <a:lstStyle>
            <a:lvl1pPr algn="l">
              <a:defRPr sz="2000" b="1"/>
            </a:lvl1pPr>
          </a:lstStyle>
          <a:p>
            <a:r>
              <a:rPr lang="ja-JP" altLang="en-US" smtClean="0"/>
              <a:t>マスター タイトルの書式設定</a:t>
            </a:r>
            <a:endParaRPr lang="ja-JP" altLang="en-US"/>
          </a:p>
        </p:txBody>
      </p:sp>
      <p:sp>
        <p:nvSpPr>
          <p:cNvPr id="3" name="Content Placeholder 2"/>
          <p:cNvSpPr>
            <a:spLocks noGrp="1"/>
          </p:cNvSpPr>
          <p:nvPr>
            <p:ph idx="1"/>
          </p:nvPr>
        </p:nvSpPr>
        <p:spPr>
          <a:xfrm>
            <a:off x="2681287" y="364067"/>
            <a:ext cx="3833813" cy="7804151"/>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Text Placeholder 3"/>
          <p:cNvSpPr>
            <a:spLocks noGrp="1"/>
          </p:cNvSpPr>
          <p:nvPr>
            <p:ph type="body" sz="half" idx="2"/>
          </p:nvPr>
        </p:nvSpPr>
        <p:spPr>
          <a:xfrm>
            <a:off x="342900" y="1913467"/>
            <a:ext cx="2256235" cy="6254751"/>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a:xfrm>
            <a:off x="342900" y="8170334"/>
            <a:ext cx="1600200" cy="486833"/>
          </a:xfrm>
          <a:prstGeom prst="rect">
            <a:avLst/>
          </a:prstGeom>
        </p:spPr>
        <p:txBody>
          <a:bodyPr/>
          <a:lstStyle/>
          <a:p>
            <a:fld id="{68BF8867-A569-4C5C-BBB6-38F74086FDC8}" type="datetimeFigureOut">
              <a:rPr lang="en-US" altLang="ja-JP" smtClean="0"/>
              <a:pPr/>
              <a:t>3/31/2016</a:t>
            </a:fld>
            <a:endParaRPr lang="ja-JP" altLang="en-US"/>
          </a:p>
        </p:txBody>
      </p:sp>
      <p:sp>
        <p:nvSpPr>
          <p:cNvPr id="6" name="Footer Placeholder 5"/>
          <p:cNvSpPr>
            <a:spLocks noGrp="1"/>
          </p:cNvSpPr>
          <p:nvPr>
            <p:ph type="ftr" sz="quarter" idx="11"/>
          </p:nvPr>
        </p:nvSpPr>
        <p:spPr>
          <a:xfrm>
            <a:off x="2343150" y="8170334"/>
            <a:ext cx="2171700" cy="486833"/>
          </a:xfrm>
          <a:prstGeom prst="rect">
            <a:avLst/>
          </a:prstGeom>
        </p:spPr>
        <p:txBody>
          <a:bodyPr/>
          <a:lstStyle/>
          <a:p>
            <a:endParaRPr lang="ja-JP" altLang="en-US"/>
          </a:p>
        </p:txBody>
      </p:sp>
      <p:sp>
        <p:nvSpPr>
          <p:cNvPr id="7" name="Slide Number Placeholder 6"/>
          <p:cNvSpPr>
            <a:spLocks noGrp="1"/>
          </p:cNvSpPr>
          <p:nvPr>
            <p:ph type="sldNum" sz="quarter" idx="12"/>
          </p:nvPr>
        </p:nvSpPr>
        <p:spPr>
          <a:xfrm>
            <a:off x="4914900" y="8170334"/>
            <a:ext cx="1600200" cy="486833"/>
          </a:xfrm>
          <a:prstGeom prst="rect">
            <a:avLst/>
          </a:prstGeom>
        </p:spPr>
        <p:txBody>
          <a:bodyPr/>
          <a:lstStyle/>
          <a:p>
            <a:fld id="{90E575D3-1828-4185-94D2-6536A4EFB9E8}" type="slidenum">
              <a:rPr lang="en-US" altLang="ja-JP" smtClean="0"/>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a:prstGeom prst="rect">
            <a:avLst/>
          </a:prstGeom>
        </p:spPr>
        <p:txBody>
          <a:bodyPr anchor="b"/>
          <a:lstStyle>
            <a:lvl1pPr algn="l">
              <a:defRPr sz="2000" b="1"/>
            </a:lvl1pPr>
          </a:lstStyle>
          <a:p>
            <a:r>
              <a:rPr lang="ja-JP" altLang="en-US" smtClean="0"/>
              <a:t>マスター タイトルの書式設定</a:t>
            </a:r>
            <a:endParaRPr lang="ja-JP" altLang="en-US"/>
          </a:p>
        </p:txBody>
      </p:sp>
      <p:sp>
        <p:nvSpPr>
          <p:cNvPr id="3" name="Picture Placeholder 2"/>
          <p:cNvSpPr>
            <a:spLocks noGrp="1"/>
          </p:cNvSpPr>
          <p:nvPr>
            <p:ph type="pic" idx="1"/>
          </p:nvPr>
        </p:nvSpPr>
        <p:spPr>
          <a:xfrm>
            <a:off x="1344216" y="817033"/>
            <a:ext cx="4114800" cy="5486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Text Placeholder 3"/>
          <p:cNvSpPr>
            <a:spLocks noGrp="1"/>
          </p:cNvSpPr>
          <p:nvPr>
            <p:ph type="body" sz="half" idx="2"/>
          </p:nvPr>
        </p:nvSpPr>
        <p:spPr>
          <a:xfrm>
            <a:off x="1344216" y="7156451"/>
            <a:ext cx="4114800" cy="107314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a:xfrm>
            <a:off x="342900" y="8170334"/>
            <a:ext cx="1600200" cy="486833"/>
          </a:xfrm>
          <a:prstGeom prst="rect">
            <a:avLst/>
          </a:prstGeom>
        </p:spPr>
        <p:txBody>
          <a:bodyPr/>
          <a:lstStyle/>
          <a:p>
            <a:fld id="{68BF8867-A569-4C5C-BBB6-38F74086FDC8}" type="datetimeFigureOut">
              <a:rPr lang="en-US" altLang="ja-JP" smtClean="0"/>
              <a:pPr/>
              <a:t>3/31/2016</a:t>
            </a:fld>
            <a:endParaRPr lang="ja-JP" altLang="en-US"/>
          </a:p>
        </p:txBody>
      </p:sp>
      <p:sp>
        <p:nvSpPr>
          <p:cNvPr id="6" name="Footer Placeholder 5"/>
          <p:cNvSpPr>
            <a:spLocks noGrp="1"/>
          </p:cNvSpPr>
          <p:nvPr>
            <p:ph type="ftr" sz="quarter" idx="11"/>
          </p:nvPr>
        </p:nvSpPr>
        <p:spPr>
          <a:xfrm>
            <a:off x="2343150" y="8170334"/>
            <a:ext cx="2171700" cy="486833"/>
          </a:xfrm>
          <a:prstGeom prst="rect">
            <a:avLst/>
          </a:prstGeom>
        </p:spPr>
        <p:txBody>
          <a:bodyPr/>
          <a:lstStyle/>
          <a:p>
            <a:endParaRPr lang="ja-JP" altLang="en-US"/>
          </a:p>
        </p:txBody>
      </p:sp>
      <p:sp>
        <p:nvSpPr>
          <p:cNvPr id="7" name="Slide Number Placeholder 6"/>
          <p:cNvSpPr>
            <a:spLocks noGrp="1"/>
          </p:cNvSpPr>
          <p:nvPr>
            <p:ph type="sldNum" sz="quarter" idx="12"/>
          </p:nvPr>
        </p:nvSpPr>
        <p:spPr>
          <a:xfrm>
            <a:off x="4914900" y="8170334"/>
            <a:ext cx="1600200" cy="486833"/>
          </a:xfrm>
          <a:prstGeom prst="rect">
            <a:avLst/>
          </a:prstGeom>
        </p:spPr>
        <p:txBody>
          <a:bodyPr/>
          <a:lstStyle/>
          <a:p>
            <a:fld id="{90E575D3-1828-4185-94D2-6536A4EFB9E8}" type="slidenum">
              <a:rPr lang="en-US" altLang="ja-JP" smtClean="0"/>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6" descr="C:\Tresha\Edited Photos for Stock\Beach\1232252_83338189.jpg"/>
          <p:cNvPicPr>
            <a:picLocks noChangeAspect="1" noChangeArrowheads="1"/>
          </p:cNvPicPr>
          <p:nvPr/>
        </p:nvPicPr>
        <p:blipFill>
          <a:blip r:embed="rId13"/>
          <a:srcRect/>
          <a:stretch>
            <a:fillRect/>
          </a:stretch>
        </p:blipFill>
        <p:spPr bwMode="auto">
          <a:xfrm>
            <a:off x="-1" y="0"/>
            <a:ext cx="6858001" cy="3886200"/>
          </a:xfrm>
          <a:prstGeom prst="rect">
            <a:avLst/>
          </a:prstGeom>
          <a:noFill/>
        </p:spPr>
      </p:pic>
      <p:sp>
        <p:nvSpPr>
          <p:cNvPr id="17" name="Rectangle 16"/>
          <p:cNvSpPr/>
          <p:nvPr/>
        </p:nvSpPr>
        <p:spPr>
          <a:xfrm>
            <a:off x="0" y="3733800"/>
            <a:ext cx="6858000" cy="533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flipV="1">
            <a:off x="0" y="8991600"/>
            <a:ext cx="6858000" cy="198118"/>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4114800"/>
            <a:ext cx="68580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45719"/>
            <a:ext cx="6858000" cy="1981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7591" r="3578"/>
          <a:stretch/>
        </p:blipFill>
        <p:spPr bwMode="auto">
          <a:xfrm>
            <a:off x="0" y="161962"/>
            <a:ext cx="6876000" cy="35917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TextBox 7"/>
          <p:cNvSpPr txBox="1"/>
          <p:nvPr/>
        </p:nvSpPr>
        <p:spPr>
          <a:xfrm>
            <a:off x="-31642" y="8735077"/>
            <a:ext cx="4577190" cy="502702"/>
          </a:xfrm>
          <a:prstGeom prst="rect">
            <a:avLst/>
          </a:prstGeom>
          <a:noFill/>
        </p:spPr>
        <p:txBody>
          <a:bodyPr wrap="square" rtlCol="0">
            <a:spAutoFit/>
          </a:bodyPr>
          <a:lstStyle/>
          <a:p>
            <a:pPr>
              <a:lnSpc>
                <a:spcPts val="1600"/>
              </a:lnSpc>
              <a:spcAft>
                <a:spcPts val="0"/>
              </a:spcAft>
            </a:pPr>
            <a:r>
              <a:rPr lang="en-US" altLang="ja-JP" sz="1400" spc="200" dirty="0">
                <a:latin typeface="Trebuchet MS"/>
                <a:ea typeface="ＭＳ 明朝"/>
                <a:cs typeface="Times New Roman"/>
              </a:rPr>
              <a:t>HIROSHIMA </a:t>
            </a:r>
            <a:r>
              <a:rPr lang="en-US" altLang="ja-JP" sz="1400" spc="200" dirty="0" smtClean="0">
                <a:latin typeface="Trebuchet MS"/>
                <a:ea typeface="ＭＳ 明朝"/>
                <a:cs typeface="Times New Roman"/>
              </a:rPr>
              <a:t>UNIVERSITY</a:t>
            </a:r>
            <a:endParaRPr lang="ja-JP" altLang="ja-JP" sz="1400" dirty="0">
              <a:ea typeface="ＭＳ 明朝"/>
              <a:cs typeface="Times New Roman"/>
            </a:endParaRPr>
          </a:p>
          <a:p>
            <a:pPr algn="just">
              <a:lnSpc>
                <a:spcPts val="1600"/>
              </a:lnSpc>
              <a:spcAft>
                <a:spcPts val="0"/>
              </a:spcAft>
            </a:pPr>
            <a:r>
              <a:rPr lang="es-ES" altLang="ja-JP" sz="1400" spc="200" dirty="0">
                <a:latin typeface="Trebuchet MS"/>
                <a:ea typeface="ＭＳ 明朝"/>
                <a:cs typeface="Times New Roman"/>
              </a:rPr>
              <a:t>http://</a:t>
            </a:r>
            <a:r>
              <a:rPr lang="es-ES" altLang="ja-JP" sz="1400" spc="200" dirty="0" smtClean="0">
                <a:latin typeface="Trebuchet MS"/>
                <a:ea typeface="ＭＳ 明朝"/>
                <a:cs typeface="Times New Roman"/>
              </a:rPr>
              <a:t>www.hiroshima-u.ac.jp/index.html</a:t>
            </a:r>
            <a:endParaRPr lang="ja-JP" altLang="ja-JP" sz="1400" dirty="0">
              <a:ea typeface="ＭＳ 明朝"/>
              <a:cs typeface="Times New Roman"/>
            </a:endParaRPr>
          </a:p>
        </p:txBody>
      </p:sp>
      <p:sp>
        <p:nvSpPr>
          <p:cNvPr id="11" name="TextBox 10"/>
          <p:cNvSpPr txBox="1"/>
          <p:nvPr/>
        </p:nvSpPr>
        <p:spPr>
          <a:xfrm>
            <a:off x="47220" y="5162805"/>
            <a:ext cx="3437294" cy="2677656"/>
          </a:xfrm>
          <a:prstGeom prst="rect">
            <a:avLst/>
          </a:prstGeom>
          <a:noFill/>
        </p:spPr>
        <p:txBody>
          <a:bodyPr wrap="square" rtlCol="0">
            <a:spAutoFit/>
          </a:bodyPr>
          <a:lstStyle/>
          <a:p>
            <a:r>
              <a:rPr lang="en-US" altLang="ja-JP" sz="1400" b="1" dirty="0" smtClean="0">
                <a:latin typeface="Trebuchet MS" pitchFamily="34" charset="0"/>
                <a:cs typeface="Simplified Arabic" pitchFamily="18" charset="-78"/>
              </a:rPr>
              <a:t>Date</a:t>
            </a:r>
            <a:r>
              <a:rPr lang="en-US" altLang="ja-JP" sz="1400" b="1" dirty="0">
                <a:latin typeface="Trebuchet MS" pitchFamily="34" charset="0"/>
                <a:cs typeface="Simplified Arabic" pitchFamily="18" charset="-78"/>
              </a:rPr>
              <a:t>:</a:t>
            </a:r>
            <a:r>
              <a:rPr lang="en-US" altLang="ja-JP" sz="1400" dirty="0">
                <a:latin typeface="Trebuchet MS" pitchFamily="34" charset="0"/>
                <a:cs typeface="Simplified Arabic" pitchFamily="18" charset="-78"/>
              </a:rPr>
              <a:t>  </a:t>
            </a:r>
            <a:r>
              <a:rPr lang="en-US" altLang="ja-JP" sz="1400" dirty="0" smtClean="0">
                <a:latin typeface="Trebuchet MS" pitchFamily="34" charset="0"/>
                <a:cs typeface="Simplified Arabic" pitchFamily="18" charset="-78"/>
              </a:rPr>
              <a:t>August</a:t>
            </a:r>
            <a:r>
              <a:rPr lang="ja-JP" altLang="en-US" sz="1400" dirty="0" smtClean="0">
                <a:latin typeface="Trebuchet MS" pitchFamily="34" charset="0"/>
                <a:cs typeface="Simplified Arabic" pitchFamily="18" charset="-78"/>
              </a:rPr>
              <a:t> </a:t>
            </a:r>
            <a:r>
              <a:rPr lang="en-US" altLang="ja-JP" sz="1400" dirty="0">
                <a:latin typeface="Trebuchet MS" pitchFamily="34" charset="0"/>
                <a:cs typeface="Simplified Arabic" pitchFamily="18" charset="-78"/>
              </a:rPr>
              <a:t>1</a:t>
            </a:r>
            <a:r>
              <a:rPr lang="en-US" altLang="ja-JP" sz="1400" dirty="0" smtClean="0">
                <a:latin typeface="Trebuchet MS" pitchFamily="34" charset="0"/>
                <a:cs typeface="Simplified Arabic" pitchFamily="18" charset="-78"/>
              </a:rPr>
              <a:t> – August</a:t>
            </a:r>
            <a:r>
              <a:rPr lang="ja-JP" altLang="en-US" sz="1400" dirty="0" smtClean="0">
                <a:latin typeface="Trebuchet MS" pitchFamily="34" charset="0"/>
                <a:cs typeface="Simplified Arabic" pitchFamily="18" charset="-78"/>
              </a:rPr>
              <a:t> </a:t>
            </a:r>
            <a:r>
              <a:rPr lang="en-US" altLang="ja-JP" sz="1400" dirty="0">
                <a:latin typeface="Trebuchet MS" pitchFamily="34" charset="0"/>
                <a:cs typeface="Simplified Arabic" pitchFamily="18" charset="-78"/>
              </a:rPr>
              <a:t>7</a:t>
            </a:r>
            <a:r>
              <a:rPr lang="en-US" altLang="ja-JP" sz="1400" dirty="0" smtClean="0">
                <a:latin typeface="Trebuchet MS" pitchFamily="34" charset="0"/>
                <a:cs typeface="Simplified Arabic" pitchFamily="18" charset="-78"/>
              </a:rPr>
              <a:t>, 2016 (7 </a:t>
            </a:r>
            <a:r>
              <a:rPr lang="en-US" altLang="ja-JP" sz="1400" dirty="0">
                <a:latin typeface="Trebuchet MS" pitchFamily="34" charset="0"/>
                <a:cs typeface="Simplified Arabic" pitchFamily="18" charset="-78"/>
              </a:rPr>
              <a:t>days)</a:t>
            </a:r>
            <a:endParaRPr lang="ja-JP" altLang="ja-JP" sz="1400" dirty="0">
              <a:latin typeface="Trebuchet MS" pitchFamily="34" charset="0"/>
              <a:cs typeface="Simplified Arabic" pitchFamily="18" charset="-78"/>
            </a:endParaRPr>
          </a:p>
          <a:p>
            <a:r>
              <a:rPr lang="en-US" altLang="ja-JP" sz="1400" b="1" dirty="0" smtClean="0">
                <a:latin typeface="Trebuchet MS" pitchFamily="34" charset="0"/>
                <a:cs typeface="Simplified Arabic" pitchFamily="18" charset="-78"/>
              </a:rPr>
              <a:t>Location:</a:t>
            </a:r>
            <a:r>
              <a:rPr lang="en-US" altLang="ja-JP" sz="1400" dirty="0">
                <a:latin typeface="Trebuchet MS" pitchFamily="34" charset="0"/>
                <a:cs typeface="Simplified Arabic" pitchFamily="18" charset="-78"/>
              </a:rPr>
              <a:t> </a:t>
            </a:r>
            <a:r>
              <a:rPr lang="en-US" altLang="ja-JP" sz="1400" dirty="0" smtClean="0">
                <a:latin typeface="Trebuchet MS" pitchFamily="34" charset="0"/>
                <a:cs typeface="Simplified Arabic" pitchFamily="18" charset="-78"/>
              </a:rPr>
              <a:t>Graduate </a:t>
            </a:r>
            <a:r>
              <a:rPr lang="en-US" altLang="ja-JP" sz="1400" dirty="0">
                <a:latin typeface="Trebuchet MS" pitchFamily="34" charset="0"/>
                <a:cs typeface="Simplified Arabic" pitchFamily="18" charset="-78"/>
              </a:rPr>
              <a:t>School of Science </a:t>
            </a:r>
            <a:r>
              <a:rPr lang="en-US" altLang="ja-JP" sz="1400" dirty="0" smtClean="0">
                <a:latin typeface="Trebuchet MS" pitchFamily="34" charset="0"/>
                <a:cs typeface="Simplified Arabic" pitchFamily="18" charset="-78"/>
              </a:rPr>
              <a:t>            </a:t>
            </a:r>
            <a:endParaRPr lang="en-US" altLang="ja-JP" sz="1400" dirty="0" smtClean="0">
              <a:latin typeface="Trebuchet MS" pitchFamily="34" charset="0"/>
              <a:cs typeface="Simplified Arabic" pitchFamily="18" charset="-78"/>
            </a:endParaRPr>
          </a:p>
          <a:p>
            <a:r>
              <a:rPr lang="en-US" altLang="ja-JP" sz="1400" dirty="0">
                <a:latin typeface="Trebuchet MS" pitchFamily="34" charset="0"/>
                <a:cs typeface="Simplified Arabic" pitchFamily="18" charset="-78"/>
              </a:rPr>
              <a:t> </a:t>
            </a:r>
            <a:r>
              <a:rPr lang="en-US" altLang="ja-JP" sz="1400" dirty="0" smtClean="0">
                <a:latin typeface="Trebuchet MS" pitchFamily="34" charset="0"/>
                <a:cs typeface="Simplified Arabic" pitchFamily="18" charset="-78"/>
              </a:rPr>
              <a:t>               Hiroshima </a:t>
            </a:r>
            <a:r>
              <a:rPr lang="en-US" altLang="ja-JP" sz="1400" dirty="0">
                <a:latin typeface="Trebuchet MS" pitchFamily="34" charset="0"/>
                <a:cs typeface="Simplified Arabic" pitchFamily="18" charset="-78"/>
              </a:rPr>
              <a:t>University </a:t>
            </a:r>
            <a:endParaRPr lang="ja-JP" altLang="ja-JP" sz="1400" dirty="0">
              <a:latin typeface="Trebuchet MS" pitchFamily="34" charset="0"/>
              <a:cs typeface="Simplified Arabic" pitchFamily="18" charset="-78"/>
            </a:endParaRPr>
          </a:p>
          <a:p>
            <a:r>
              <a:rPr lang="en-US" altLang="ja-JP" sz="1400" b="1" dirty="0" smtClean="0">
                <a:latin typeface="Trebuchet MS" pitchFamily="34" charset="0"/>
                <a:cs typeface="Simplified Arabic" pitchFamily="18" charset="-78"/>
              </a:rPr>
              <a:t>Costs</a:t>
            </a:r>
            <a:r>
              <a:rPr lang="en-US" altLang="ja-JP" sz="1400" b="1" dirty="0">
                <a:latin typeface="Trebuchet MS" pitchFamily="34" charset="0"/>
                <a:cs typeface="Simplified Arabic" pitchFamily="18" charset="-78"/>
              </a:rPr>
              <a:t>:</a:t>
            </a:r>
            <a:r>
              <a:rPr lang="en-US" altLang="ja-JP" sz="1400" dirty="0">
                <a:latin typeface="Trebuchet MS" pitchFamily="34" charset="0"/>
                <a:cs typeface="Simplified Arabic" pitchFamily="18" charset="-78"/>
              </a:rPr>
              <a:t> Travel expenses to and from Hiroshima (airfare, railway and/or bus fares), insurance fees, medical expenses etc</a:t>
            </a:r>
            <a:r>
              <a:rPr lang="en-US" altLang="ja-JP" sz="1400" dirty="0" smtClean="0">
                <a:latin typeface="Trebuchet MS" pitchFamily="34" charset="0"/>
                <a:cs typeface="Simplified Arabic" pitchFamily="18" charset="-78"/>
              </a:rPr>
              <a:t>.</a:t>
            </a:r>
            <a:endParaRPr lang="en-US" altLang="ja-JP" sz="1400" dirty="0">
              <a:latin typeface="Trebuchet MS" pitchFamily="34" charset="0"/>
              <a:cs typeface="Simplified Arabic" pitchFamily="18" charset="-78"/>
            </a:endParaRPr>
          </a:p>
          <a:p>
            <a:r>
              <a:rPr lang="en-US" altLang="ja-JP" sz="1400" dirty="0" smtClean="0">
                <a:latin typeface="Trebuchet MS" pitchFamily="34" charset="0"/>
                <a:cs typeface="Simplified Arabic" pitchFamily="18" charset="-78"/>
              </a:rPr>
              <a:t> </a:t>
            </a:r>
            <a:r>
              <a:rPr lang="en-US" altLang="ja-JP" sz="1400" dirty="0">
                <a:latin typeface="Trebuchet MS" pitchFamily="34" charset="0"/>
                <a:cs typeface="Simplified Arabic" pitchFamily="18" charset="-78"/>
              </a:rPr>
              <a:t>* Participation fees (tuition fee, </a:t>
            </a:r>
            <a:r>
              <a:rPr lang="en-US" altLang="ja-JP" sz="1400" dirty="0" smtClean="0">
                <a:latin typeface="Trebuchet MS" pitchFamily="34" charset="0"/>
                <a:cs typeface="Simplified Arabic" pitchFamily="18" charset="-78"/>
              </a:rPr>
              <a:t> </a:t>
            </a:r>
          </a:p>
          <a:p>
            <a:r>
              <a:rPr lang="en-US" altLang="ja-JP" sz="1400" dirty="0">
                <a:latin typeface="Trebuchet MS" pitchFamily="34" charset="0"/>
                <a:cs typeface="Simplified Arabic" pitchFamily="18" charset="-78"/>
              </a:rPr>
              <a:t> </a:t>
            </a:r>
            <a:r>
              <a:rPr lang="en-US" altLang="ja-JP" sz="1400" dirty="0" smtClean="0">
                <a:latin typeface="Trebuchet MS" pitchFamily="34" charset="0"/>
                <a:cs typeface="Simplified Arabic" pitchFamily="18" charset="-78"/>
              </a:rPr>
              <a:t>   textbook</a:t>
            </a:r>
            <a:r>
              <a:rPr lang="en-US" altLang="ja-JP" sz="1400" dirty="0">
                <a:latin typeface="Trebuchet MS" pitchFamily="34" charset="0"/>
                <a:cs typeface="Simplified Arabic" pitchFamily="18" charset="-78"/>
              </a:rPr>
              <a:t>, study tour expenses etc.) </a:t>
            </a:r>
            <a:r>
              <a:rPr lang="en-US" altLang="ja-JP" sz="1400" dirty="0" smtClean="0">
                <a:latin typeface="Trebuchet MS" pitchFamily="34" charset="0"/>
                <a:cs typeface="Simplified Arabic" pitchFamily="18" charset="-78"/>
              </a:rPr>
              <a:t>  </a:t>
            </a:r>
          </a:p>
          <a:p>
            <a:r>
              <a:rPr lang="en-US" altLang="ja-JP" sz="1400" dirty="0">
                <a:latin typeface="Trebuchet MS" pitchFamily="34" charset="0"/>
                <a:cs typeface="Simplified Arabic" pitchFamily="18" charset="-78"/>
              </a:rPr>
              <a:t> </a:t>
            </a:r>
            <a:r>
              <a:rPr lang="en-US" altLang="ja-JP" sz="1400" dirty="0" smtClean="0">
                <a:latin typeface="Trebuchet MS" pitchFamily="34" charset="0"/>
                <a:cs typeface="Simplified Arabic" pitchFamily="18" charset="-78"/>
              </a:rPr>
              <a:t>   are </a:t>
            </a:r>
            <a:r>
              <a:rPr lang="en-US" altLang="ja-JP" sz="1400" dirty="0">
                <a:latin typeface="Trebuchet MS" pitchFamily="34" charset="0"/>
                <a:cs typeface="Simplified Arabic" pitchFamily="18" charset="-78"/>
              </a:rPr>
              <a:t>exempted and accommodation </a:t>
            </a:r>
            <a:endParaRPr lang="en-US" altLang="ja-JP" sz="1400" dirty="0" smtClean="0">
              <a:latin typeface="Trebuchet MS" pitchFamily="34" charset="0"/>
              <a:cs typeface="Simplified Arabic" pitchFamily="18" charset="-78"/>
            </a:endParaRPr>
          </a:p>
          <a:p>
            <a:r>
              <a:rPr lang="en-US" altLang="ja-JP" sz="1400" dirty="0">
                <a:latin typeface="Trebuchet MS" pitchFamily="34" charset="0"/>
                <a:cs typeface="Simplified Arabic" pitchFamily="18" charset="-78"/>
              </a:rPr>
              <a:t> </a:t>
            </a:r>
            <a:r>
              <a:rPr lang="en-US" altLang="ja-JP" sz="1400" dirty="0" smtClean="0">
                <a:latin typeface="Trebuchet MS" pitchFamily="34" charset="0"/>
                <a:cs typeface="Simplified Arabic" pitchFamily="18" charset="-78"/>
              </a:rPr>
              <a:t>   are </a:t>
            </a:r>
            <a:r>
              <a:rPr lang="en-US" altLang="ja-JP" sz="1400" dirty="0">
                <a:latin typeface="Trebuchet MS" pitchFamily="34" charset="0"/>
                <a:cs typeface="Simplified Arabic" pitchFamily="18" charset="-78"/>
              </a:rPr>
              <a:t>provided</a:t>
            </a:r>
            <a:r>
              <a:rPr lang="en-US" altLang="ja-JP" sz="1400" dirty="0" smtClean="0">
                <a:latin typeface="Trebuchet MS" pitchFamily="34" charset="0"/>
                <a:cs typeface="Simplified Arabic" pitchFamily="18" charset="-78"/>
              </a:rPr>
              <a:t>.</a:t>
            </a:r>
          </a:p>
          <a:p>
            <a:r>
              <a:rPr lang="en-US" altLang="ja-JP" sz="1400" b="1" dirty="0">
                <a:latin typeface="Trebuchet MS" pitchFamily="34" charset="0"/>
                <a:cs typeface="Simplified Arabic" pitchFamily="18" charset="-78"/>
              </a:rPr>
              <a:t>Application Deadline:  </a:t>
            </a:r>
            <a:r>
              <a:rPr lang="en-US" altLang="ja-JP" sz="1400" dirty="0">
                <a:latin typeface="Trebuchet MS" pitchFamily="34" charset="0"/>
                <a:cs typeface="Simplified Arabic" pitchFamily="18" charset="-78"/>
              </a:rPr>
              <a:t>May </a:t>
            </a:r>
            <a:r>
              <a:rPr lang="en-US" altLang="ja-JP" sz="1400" dirty="0" smtClean="0">
                <a:latin typeface="Trebuchet MS" pitchFamily="34" charset="0"/>
                <a:cs typeface="Simplified Arabic" pitchFamily="18" charset="-78"/>
              </a:rPr>
              <a:t>27, 2016</a:t>
            </a:r>
            <a:endParaRPr lang="ja-JP" altLang="ja-JP" sz="1400" dirty="0">
              <a:latin typeface="Trebuchet MS" pitchFamily="34" charset="0"/>
              <a:cs typeface="Simplified Arabic" pitchFamily="18" charset="-78"/>
            </a:endParaRPr>
          </a:p>
        </p:txBody>
      </p:sp>
      <p:sp>
        <p:nvSpPr>
          <p:cNvPr id="4" name="TextBox 3"/>
          <p:cNvSpPr txBox="1"/>
          <p:nvPr/>
        </p:nvSpPr>
        <p:spPr>
          <a:xfrm>
            <a:off x="114300" y="521783"/>
            <a:ext cx="6629400" cy="1446550"/>
          </a:xfrm>
          <a:prstGeom prst="rect">
            <a:avLst/>
          </a:prstGeom>
          <a:noFill/>
        </p:spPr>
        <p:txBody>
          <a:bodyPr wrap="square" rtlCol="0">
            <a:spAutoFit/>
          </a:bodyPr>
          <a:lstStyle/>
          <a:p>
            <a:pPr algn="ctr"/>
            <a:r>
              <a:rPr lang="en-US" altLang="ja-JP" sz="4400" b="1" dirty="0">
                <a:solidFill>
                  <a:srgbClr val="FF0000"/>
                </a:solidFill>
              </a:rPr>
              <a:t>Hiroshima </a:t>
            </a:r>
            <a:r>
              <a:rPr lang="en-US" altLang="ja-JP" sz="4400" b="1" dirty="0" smtClean="0">
                <a:solidFill>
                  <a:srgbClr val="FF0000"/>
                </a:solidFill>
              </a:rPr>
              <a:t>University</a:t>
            </a:r>
            <a:r>
              <a:rPr lang="en-US" altLang="ja-JP" sz="4400" dirty="0">
                <a:solidFill>
                  <a:srgbClr val="FF0000"/>
                </a:solidFill>
              </a:rPr>
              <a:t> </a:t>
            </a:r>
            <a:r>
              <a:rPr lang="en-US" altLang="ja-JP" sz="4400" b="1" dirty="0" smtClean="0">
                <a:solidFill>
                  <a:srgbClr val="FF0000"/>
                </a:solidFill>
              </a:rPr>
              <a:t>Summer Program 2016</a:t>
            </a:r>
            <a:endParaRPr lang="ja-JP" altLang="ja-JP" sz="4400" dirty="0">
              <a:solidFill>
                <a:srgbClr val="FF0000"/>
              </a:solidFill>
            </a:endParaRPr>
          </a:p>
        </p:txBody>
      </p:sp>
      <p:sp>
        <p:nvSpPr>
          <p:cNvPr id="17" name="TextBox 16"/>
          <p:cNvSpPr txBox="1"/>
          <p:nvPr/>
        </p:nvSpPr>
        <p:spPr>
          <a:xfrm>
            <a:off x="140435" y="2016267"/>
            <a:ext cx="6641976" cy="830997"/>
          </a:xfrm>
          <a:prstGeom prst="rect">
            <a:avLst/>
          </a:prstGeom>
          <a:noFill/>
        </p:spPr>
        <p:txBody>
          <a:bodyPr wrap="square" rtlCol="0">
            <a:spAutoFit/>
          </a:bodyPr>
          <a:lstStyle/>
          <a:p>
            <a:pPr algn="ctr"/>
            <a:r>
              <a:rPr lang="en-US" altLang="ja-JP" sz="2400" b="1" dirty="0" smtClean="0">
                <a:solidFill>
                  <a:srgbClr val="FFCC00"/>
                </a:solidFill>
              </a:rPr>
              <a:t>Introduction to </a:t>
            </a:r>
          </a:p>
          <a:p>
            <a:pPr algn="ctr"/>
            <a:r>
              <a:rPr lang="en-US" altLang="ja-JP" sz="2400" b="1" dirty="0" smtClean="0">
                <a:solidFill>
                  <a:srgbClr val="FFCC00"/>
                </a:solidFill>
              </a:rPr>
              <a:t>Advanced </a:t>
            </a:r>
            <a:r>
              <a:rPr lang="en-US" altLang="ja-JP" sz="2400" b="1" dirty="0">
                <a:solidFill>
                  <a:srgbClr val="FFCC00"/>
                </a:solidFill>
              </a:rPr>
              <a:t>and </a:t>
            </a:r>
            <a:r>
              <a:rPr lang="en-US" altLang="ja-JP" sz="2400" b="1" dirty="0" smtClean="0">
                <a:solidFill>
                  <a:srgbClr val="FFCC00"/>
                </a:solidFill>
              </a:rPr>
              <a:t>Integrated Science</a:t>
            </a:r>
            <a:endParaRPr lang="ja-JP" altLang="ja-JP" sz="2400" b="1" dirty="0">
              <a:solidFill>
                <a:srgbClr val="FFCC00"/>
              </a:solidFill>
            </a:endParaRPr>
          </a:p>
        </p:txBody>
      </p:sp>
      <p:sp>
        <p:nvSpPr>
          <p:cNvPr id="10" name="TextBox 9"/>
          <p:cNvSpPr txBox="1"/>
          <p:nvPr/>
        </p:nvSpPr>
        <p:spPr>
          <a:xfrm>
            <a:off x="2924944" y="3401549"/>
            <a:ext cx="4241614" cy="400110"/>
          </a:xfrm>
          <a:prstGeom prst="rect">
            <a:avLst/>
          </a:prstGeom>
          <a:noFill/>
        </p:spPr>
        <p:txBody>
          <a:bodyPr wrap="square" rtlCol="0">
            <a:spAutoFit/>
          </a:bodyPr>
          <a:lstStyle/>
          <a:p>
            <a:pPr algn="ctr"/>
            <a:r>
              <a:rPr lang="en-US" altLang="ja-JP" sz="2000" b="1" dirty="0">
                <a:latin typeface="Bell MT" pitchFamily="18" charset="0"/>
              </a:rPr>
              <a:t>Hiroshima University </a:t>
            </a:r>
            <a:r>
              <a:rPr lang="en-US" altLang="ja-JP" sz="2000" b="1" dirty="0" smtClean="0">
                <a:latin typeface="Bell MT" pitchFamily="18" charset="0"/>
              </a:rPr>
              <a:t>Campus</a:t>
            </a:r>
            <a:endParaRPr lang="en-US" sz="2000" dirty="0">
              <a:solidFill>
                <a:schemeClr val="bg1"/>
              </a:solidFill>
              <a:latin typeface="+mj-lt"/>
              <a:cs typeface="Arial" pitchFamily="34" charset="0"/>
            </a:endParaRPr>
          </a:p>
        </p:txBody>
      </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84514" y="4067944"/>
            <a:ext cx="1711905" cy="13205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 name="図 15"/>
          <p:cNvPicPr/>
          <p:nvPr/>
        </p:nvPicPr>
        <p:blipFill>
          <a:blip r:embed="rId5" cstate="print">
            <a:extLst>
              <a:ext uri="{28A0092B-C50C-407E-A947-70E740481C1C}">
                <a14:useLocalDpi xmlns:a14="http://schemas.microsoft.com/office/drawing/2010/main" val="0"/>
              </a:ext>
            </a:extLst>
          </a:blip>
          <a:stretch>
            <a:fillRect/>
          </a:stretch>
        </p:blipFill>
        <p:spPr>
          <a:xfrm>
            <a:off x="278296" y="4384162"/>
            <a:ext cx="2853165" cy="718820"/>
          </a:xfrm>
          <a:prstGeom prst="rect">
            <a:avLst/>
          </a:prstGeom>
        </p:spPr>
      </p:pic>
      <p:sp>
        <p:nvSpPr>
          <p:cNvPr id="19" name="Text Box 69"/>
          <p:cNvSpPr txBox="1">
            <a:spLocks noChangeArrowheads="1"/>
          </p:cNvSpPr>
          <p:nvPr/>
        </p:nvSpPr>
        <p:spPr bwMode="auto">
          <a:xfrm>
            <a:off x="3429000" y="5364088"/>
            <a:ext cx="3319706" cy="36724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l">
              <a:lnSpc>
                <a:spcPct val="110000"/>
              </a:lnSpc>
              <a:spcAft>
                <a:spcPts val="500"/>
              </a:spcAft>
            </a:pPr>
            <a:r>
              <a:rPr lang="en-US" sz="1400" dirty="0">
                <a:solidFill>
                  <a:srgbClr val="984806"/>
                </a:solidFill>
                <a:effectLst/>
                <a:latin typeface="Trebuchet MS"/>
                <a:ea typeface="ＭＳ 明朝"/>
                <a:cs typeface="Times New Roman"/>
              </a:rPr>
              <a:t>Program:</a:t>
            </a:r>
            <a:endParaRPr lang="ja-JP" sz="1400" dirty="0">
              <a:effectLst/>
              <a:latin typeface="Calibri"/>
              <a:ea typeface="ＭＳ 明朝"/>
              <a:cs typeface="Times New Roman"/>
            </a:endParaRPr>
          </a:p>
          <a:p>
            <a:pPr marL="342900" lvl="0" indent="-342900" algn="l">
              <a:lnSpc>
                <a:spcPct val="110000"/>
              </a:lnSpc>
              <a:spcAft>
                <a:spcPts val="0"/>
              </a:spcAft>
              <a:buFont typeface="Wingdings" pitchFamily="2" charset="2"/>
              <a:buChar char="u"/>
            </a:pPr>
            <a:r>
              <a:rPr lang="en-US" sz="1400" dirty="0">
                <a:solidFill>
                  <a:srgbClr val="4A5D2A"/>
                </a:solidFill>
                <a:effectLst/>
                <a:latin typeface="Trebuchet MS"/>
                <a:ea typeface="ＭＳ 明朝"/>
                <a:cs typeface="Times New Roman"/>
              </a:rPr>
              <a:t>Study advanced and Integrated </a:t>
            </a:r>
            <a:r>
              <a:rPr lang="en-US" sz="1400" dirty="0" smtClean="0">
                <a:solidFill>
                  <a:srgbClr val="4A5D2A"/>
                </a:solidFill>
                <a:effectLst/>
                <a:latin typeface="Trebuchet MS"/>
                <a:ea typeface="ＭＳ 明朝"/>
                <a:cs typeface="Times New Roman"/>
              </a:rPr>
              <a:t>Science; Mathematics, Physical Science, Chemistry</a:t>
            </a:r>
            <a:r>
              <a:rPr lang="en-US" sz="1400" dirty="0" smtClean="0">
                <a:solidFill>
                  <a:srgbClr val="4A5D2A"/>
                </a:solidFill>
                <a:latin typeface="Trebuchet MS"/>
                <a:ea typeface="ＭＳ 明朝"/>
                <a:cs typeface="Times New Roman"/>
              </a:rPr>
              <a:t>, </a:t>
            </a:r>
            <a:r>
              <a:rPr lang="en-US" sz="1400" dirty="0" smtClean="0">
                <a:solidFill>
                  <a:srgbClr val="4A5D2A"/>
                </a:solidFill>
                <a:effectLst/>
                <a:latin typeface="Trebuchet MS"/>
                <a:ea typeface="ＭＳ 明朝"/>
                <a:cs typeface="Times New Roman"/>
              </a:rPr>
              <a:t>Biological Science, Earth and Planetary System Science, Mathematical Life Science. </a:t>
            </a:r>
            <a:endParaRPr lang="ja-JP" sz="1400" dirty="0">
              <a:effectLst/>
              <a:latin typeface="Calibri"/>
              <a:ea typeface="ＭＳ 明朝"/>
              <a:cs typeface="Times New Roman"/>
            </a:endParaRPr>
          </a:p>
          <a:p>
            <a:pPr marL="342900" lvl="0" indent="-342900" algn="l">
              <a:lnSpc>
                <a:spcPct val="110000"/>
              </a:lnSpc>
              <a:spcAft>
                <a:spcPts val="0"/>
              </a:spcAft>
              <a:buFont typeface="Wingdings" pitchFamily="2" charset="2"/>
              <a:buChar char="u"/>
            </a:pPr>
            <a:r>
              <a:rPr lang="en-US" sz="1400" dirty="0">
                <a:solidFill>
                  <a:srgbClr val="4A5D2A"/>
                </a:solidFill>
                <a:effectLst/>
                <a:latin typeface="Trebuchet MS"/>
                <a:ea typeface="ＭＳ 明朝"/>
                <a:cs typeface="Times New Roman"/>
              </a:rPr>
              <a:t>Experience Japanese Culture </a:t>
            </a:r>
            <a:endParaRPr lang="ja-JP" sz="1400" dirty="0">
              <a:effectLst/>
              <a:latin typeface="Calibri"/>
              <a:ea typeface="ＭＳ 明朝"/>
              <a:cs typeface="Times New Roman"/>
            </a:endParaRPr>
          </a:p>
          <a:p>
            <a:pPr marL="342900" lvl="0" indent="-342900" algn="l">
              <a:lnSpc>
                <a:spcPct val="110000"/>
              </a:lnSpc>
              <a:spcAft>
                <a:spcPts val="0"/>
              </a:spcAft>
              <a:buFont typeface="Wingdings" pitchFamily="2" charset="2"/>
              <a:buChar char="u"/>
            </a:pPr>
            <a:r>
              <a:rPr lang="en-US" sz="1400" dirty="0">
                <a:solidFill>
                  <a:srgbClr val="4A5D2A"/>
                </a:solidFill>
                <a:effectLst/>
                <a:latin typeface="Trebuchet MS"/>
                <a:ea typeface="ＭＳ 明朝"/>
                <a:cs typeface="Times New Roman"/>
              </a:rPr>
              <a:t>Visit UNESCO World Heritage </a:t>
            </a:r>
            <a:r>
              <a:rPr lang="en-US" sz="1400" dirty="0" smtClean="0">
                <a:solidFill>
                  <a:srgbClr val="4A5D2A"/>
                </a:solidFill>
                <a:effectLst/>
                <a:latin typeface="Trebuchet MS"/>
                <a:ea typeface="ＭＳ 明朝"/>
                <a:cs typeface="Times New Roman"/>
              </a:rPr>
              <a:t>Sites</a:t>
            </a:r>
            <a:endParaRPr lang="ja-JP" sz="1400" dirty="0">
              <a:effectLst/>
              <a:latin typeface="Calibri"/>
              <a:ea typeface="ＭＳ 明朝"/>
              <a:cs typeface="Times New Roman"/>
            </a:endParaRPr>
          </a:p>
          <a:p>
            <a:pPr marL="800100" lvl="1" indent="-342900">
              <a:lnSpc>
                <a:spcPct val="110000"/>
              </a:lnSpc>
              <a:buFont typeface="Wingdings"/>
              <a:buChar char=""/>
            </a:pPr>
            <a:r>
              <a:rPr lang="en-US" sz="1400" dirty="0" err="1">
                <a:solidFill>
                  <a:srgbClr val="4A5D2A"/>
                </a:solidFill>
                <a:effectLst/>
                <a:latin typeface="Trebuchet MS"/>
                <a:ea typeface="ＭＳ 明朝"/>
                <a:cs typeface="Times New Roman"/>
              </a:rPr>
              <a:t>Miyajima</a:t>
            </a:r>
            <a:r>
              <a:rPr lang="en-US" sz="1400" dirty="0">
                <a:solidFill>
                  <a:srgbClr val="4A5D2A"/>
                </a:solidFill>
                <a:effectLst/>
                <a:latin typeface="Trebuchet MS"/>
                <a:ea typeface="ＭＳ 明朝"/>
                <a:cs typeface="Times New Roman"/>
              </a:rPr>
              <a:t> (Japanese traditional red ‘TORII’ gate on the sea), </a:t>
            </a:r>
            <a:endParaRPr lang="ja-JP" sz="1400" dirty="0">
              <a:effectLst/>
              <a:latin typeface="Calibri"/>
              <a:ea typeface="ＭＳ 明朝"/>
              <a:cs typeface="Times New Roman"/>
            </a:endParaRPr>
          </a:p>
          <a:p>
            <a:pPr marL="800100" lvl="1" indent="-342900">
              <a:lnSpc>
                <a:spcPct val="110000"/>
              </a:lnSpc>
              <a:buFont typeface="Wingdings"/>
              <a:buChar char=""/>
            </a:pPr>
            <a:r>
              <a:rPr lang="en-US" sz="1400" dirty="0">
                <a:solidFill>
                  <a:srgbClr val="4A5D2A"/>
                </a:solidFill>
                <a:effectLst/>
                <a:latin typeface="Trebuchet MS"/>
                <a:ea typeface="ＭＳ 明朝"/>
                <a:cs typeface="Times New Roman"/>
              </a:rPr>
              <a:t>A-bomb Dome, Peace Park, Attend the Peace Memorial Ceremony, etc.</a:t>
            </a:r>
            <a:endParaRPr lang="ja-JP" sz="1400" dirty="0">
              <a:effectLst/>
              <a:latin typeface="Calibri"/>
              <a:ea typeface="ＭＳ 明朝"/>
              <a:cs typeface="Times New Roman"/>
            </a:endParaRPr>
          </a:p>
          <a:p>
            <a:pPr marL="342900" lvl="0" indent="-342900" algn="l">
              <a:lnSpc>
                <a:spcPct val="110000"/>
              </a:lnSpc>
              <a:spcAft>
                <a:spcPts val="0"/>
              </a:spcAft>
              <a:buFont typeface="Wingdings" pitchFamily="2" charset="2"/>
              <a:buChar char="u"/>
            </a:pPr>
            <a:r>
              <a:rPr lang="en-US" sz="1400" dirty="0">
                <a:solidFill>
                  <a:srgbClr val="4A5D2A"/>
                </a:solidFill>
                <a:effectLst/>
                <a:latin typeface="Trebuchet MS"/>
                <a:ea typeface="ＭＳ 明朝"/>
                <a:cs typeface="Times New Roman"/>
              </a:rPr>
              <a:t>Exchange with students at Hiroshima University, campus tours and more!</a:t>
            </a:r>
            <a:endParaRPr lang="ja-JP" sz="1400" dirty="0">
              <a:effectLst/>
              <a:latin typeface="Calibri"/>
              <a:ea typeface="ＭＳ 明朝"/>
              <a:cs typeface="Times New Roman"/>
            </a:endParaRPr>
          </a:p>
        </p:txBody>
      </p:sp>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30859" y="4148448"/>
            <a:ext cx="1788721" cy="1488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8296" y="7900284"/>
            <a:ext cx="2057143" cy="69333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テキスト ボックス 1"/>
          <p:cNvSpPr txBox="1"/>
          <p:nvPr/>
        </p:nvSpPr>
        <p:spPr>
          <a:xfrm>
            <a:off x="10796" y="3753725"/>
            <a:ext cx="6874588" cy="369332"/>
          </a:xfrm>
          <a:prstGeom prst="rect">
            <a:avLst/>
          </a:prstGeom>
          <a:noFill/>
        </p:spPr>
        <p:txBody>
          <a:bodyPr wrap="square" rtlCol="0">
            <a:spAutoFit/>
          </a:bodyPr>
          <a:lstStyle/>
          <a:p>
            <a:pPr algn="ctr"/>
            <a:r>
              <a:rPr kumimoji="1" lang="en-US" altLang="ja-JP" b="1" dirty="0" smtClean="0">
                <a:solidFill>
                  <a:schemeClr val="bg1"/>
                </a:solidFill>
                <a:latin typeface="+mj-lt"/>
              </a:rPr>
              <a:t>Discover the Joy of </a:t>
            </a:r>
            <a:r>
              <a:rPr kumimoji="1" lang="en-US" altLang="ja-JP" b="1" dirty="0">
                <a:solidFill>
                  <a:schemeClr val="bg1"/>
                </a:solidFill>
                <a:latin typeface="+mj-lt"/>
              </a:rPr>
              <a:t>S</a:t>
            </a:r>
            <a:r>
              <a:rPr kumimoji="1" lang="en-US" altLang="ja-JP" b="1" dirty="0" smtClean="0">
                <a:solidFill>
                  <a:schemeClr val="bg1"/>
                </a:solidFill>
                <a:latin typeface="+mj-lt"/>
              </a:rPr>
              <a:t>cience! Experience Hiroshima!</a:t>
            </a:r>
            <a:endParaRPr kumimoji="1" lang="ja-JP" altLang="en-US" b="1" dirty="0">
              <a:solidFill>
                <a:schemeClr val="bg1"/>
              </a:solidFill>
              <a:latin typeface="+mj-lt"/>
            </a:endParaRPr>
          </a:p>
        </p:txBody>
      </p:sp>
      <p:sp>
        <p:nvSpPr>
          <p:cNvPr id="3" name="正方形/長方形 2"/>
          <p:cNvSpPr/>
          <p:nvPr/>
        </p:nvSpPr>
        <p:spPr>
          <a:xfrm>
            <a:off x="10796" y="-32503"/>
            <a:ext cx="6847204" cy="207497"/>
          </a:xfrm>
          <a:prstGeom prst="rect">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SC3">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クラシック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ライズン">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38C8676-259B-4317-81BB-7DDF17204F0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CSC3</Template>
  <TotalTime>81</TotalTime>
  <Words>419</Words>
  <Application>Microsoft Office PowerPoint</Application>
  <PresentationFormat>画面に合わせる (4:3)</PresentationFormat>
  <Paragraphs>27</Paragraphs>
  <Slides>1</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vt:i4>
      </vt:variant>
    </vt:vector>
  </HeadingPairs>
  <TitlesOfParts>
    <vt:vector size="11" baseType="lpstr">
      <vt:lpstr>ＭＳ Ｐゴシック</vt:lpstr>
      <vt:lpstr>ＭＳ 明朝</vt:lpstr>
      <vt:lpstr>Arial</vt:lpstr>
      <vt:lpstr>Bell MT</vt:lpstr>
      <vt:lpstr>Calibri</vt:lpstr>
      <vt:lpstr>Simplified Arabic</vt:lpstr>
      <vt:lpstr>Times New Roman</vt:lpstr>
      <vt:lpstr>Trebuchet MS</vt:lpstr>
      <vt:lpstr>Wingdings</vt:lpstr>
      <vt:lpstr>CSC3</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国際交流グ（総務連携）</dc:creator>
  <cp:lastModifiedBy>学生支援室2</cp:lastModifiedBy>
  <cp:revision>16</cp:revision>
  <cp:lastPrinted>2016-03-31T08:33:46Z</cp:lastPrinted>
  <dcterms:created xsi:type="dcterms:W3CDTF">2013-05-13T10:11:19Z</dcterms:created>
  <dcterms:modified xsi:type="dcterms:W3CDTF">2016-03-31T08:33:52Z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TC300091709990</vt:lpwstr>
  </property>
</Properties>
</file>