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3"/>
  </p:notesMasterIdLst>
  <p:sldIdLst>
    <p:sldId id="383" r:id="rId3"/>
    <p:sldId id="378" r:id="rId4"/>
    <p:sldId id="379" r:id="rId5"/>
    <p:sldId id="386" r:id="rId6"/>
    <p:sldId id="392" r:id="rId7"/>
    <p:sldId id="394" r:id="rId8"/>
    <p:sldId id="399" r:id="rId9"/>
    <p:sldId id="396" r:id="rId10"/>
    <p:sldId id="397" r:id="rId11"/>
    <p:sldId id="395" r:id="rId12"/>
    <p:sldId id="380" r:id="rId13"/>
    <p:sldId id="259" r:id="rId14"/>
    <p:sldId id="381" r:id="rId15"/>
    <p:sldId id="398" r:id="rId16"/>
    <p:sldId id="261" r:id="rId17"/>
    <p:sldId id="277" r:id="rId18"/>
    <p:sldId id="401" r:id="rId19"/>
    <p:sldId id="402" r:id="rId20"/>
    <p:sldId id="403" r:id="rId21"/>
    <p:sldId id="404" r:id="rId22"/>
  </p:sldIdLst>
  <p:sldSz cx="9144000" cy="6858000" type="screen4x3"/>
  <p:notesSz cx="6858000" cy="9144000"/>
  <p:defaultTex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BFBFBF"/>
    <a:srgbClr val="F2F2F2"/>
    <a:srgbClr val="88D4F2"/>
    <a:srgbClr val="1990BF"/>
    <a:srgbClr val="116283"/>
    <a:srgbClr val="D67C01"/>
    <a:srgbClr val="40404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01" autoAdjust="0"/>
  </p:normalViewPr>
  <p:slideViewPr>
    <p:cSldViewPr>
      <p:cViewPr varScale="1">
        <p:scale>
          <a:sx n="101" d="100"/>
          <a:sy n="101" d="100"/>
        </p:scale>
        <p:origin x="-2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1562CC01-7B08-4139-85FB-3A160545A12F}" type="datetimeFigureOut">
              <a:rPr lang="ko-KR" altLang="en-US"/>
              <a:pPr>
                <a:defRPr/>
              </a:pPr>
              <a:t>2012-02-13</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endParaRPr lang="ko-KR" altLang="en-US" noProof="0"/>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F2A38240-12E9-4D5B-BC60-80C595551409}" type="slidenum">
              <a:rPr lang="ko-KR" altLang="en-US"/>
              <a:pPr>
                <a:defRPr/>
              </a:pPr>
              <a:t>‹#›</a:t>
            </a:fld>
            <a:endParaRPr lang="ko-KR" altLang="en-US"/>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25603"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
        <p:nvSpPr>
          <p:cNvPr id="174084"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953F03-DB34-4CA8-9821-2B2A8F7C6280}" type="slidenum">
              <a:rPr lang="ko-KR" altLang="en-US" smtClean="0"/>
              <a:pPr fontAlgn="base">
                <a:spcBef>
                  <a:spcPct val="0"/>
                </a:spcBef>
                <a:spcAft>
                  <a:spcPct val="0"/>
                </a:spcAft>
                <a:defRPr/>
              </a:pPr>
              <a:t>1</a:t>
            </a:fld>
            <a:endParaRPr lang="ko-KR"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4819"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
        <p:nvSpPr>
          <p:cNvPr id="190468"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89AF18-F97D-4194-BE6C-7FBC05F89FCA}" type="slidenum">
              <a:rPr lang="ko-KR" altLang="en-US" smtClean="0"/>
              <a:pPr fontAlgn="base">
                <a:spcBef>
                  <a:spcPct val="0"/>
                </a:spcBef>
                <a:spcAft>
                  <a:spcPct val="0"/>
                </a:spcAft>
                <a:defRPr/>
              </a:pPr>
              <a:t>10</a:t>
            </a:fld>
            <a:endParaRPr lang="ko-KR"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5843"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
        <p:nvSpPr>
          <p:cNvPr id="210948"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53F5B2-7798-4823-B9F0-DC4D1DEE7E8A}" type="slidenum">
              <a:rPr lang="ko-KR" altLang="en-US" smtClean="0">
                <a:solidFill>
                  <a:srgbClr val="000000"/>
                </a:solidFill>
              </a:rPr>
              <a:pPr fontAlgn="base">
                <a:spcBef>
                  <a:spcPct val="0"/>
                </a:spcBef>
                <a:spcAft>
                  <a:spcPct val="0"/>
                </a:spcAft>
                <a:defRPr/>
              </a:pPr>
              <a:t>11</a:t>
            </a:fld>
            <a:endParaRPr lang="ko-KR" alt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6867"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ko-KR" dirty="0" smtClean="0"/>
              <a:t>Please</a:t>
            </a:r>
            <a:r>
              <a:rPr lang="en-US" altLang="ko-KR" baseline="0" dirty="0" smtClean="0"/>
              <a:t> note that the total amount of scholarship money was not provided in the version we edited, so we changed it to this generic statement. Same for slide No.  13.</a:t>
            </a:r>
            <a:endParaRPr lang="ko-KR" altLang="en-US" dirty="0" smtClean="0"/>
          </a:p>
        </p:txBody>
      </p:sp>
      <p:sp>
        <p:nvSpPr>
          <p:cNvPr id="112644"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582F22-9A4F-4386-83C2-CAA39AF8A76D}" type="slidenum">
              <a:rPr lang="ko-KR" altLang="en-US" smtClean="0">
                <a:solidFill>
                  <a:srgbClr val="000000"/>
                </a:solidFill>
              </a:rPr>
              <a:pPr fontAlgn="base">
                <a:spcBef>
                  <a:spcPct val="0"/>
                </a:spcBef>
                <a:spcAft>
                  <a:spcPct val="0"/>
                </a:spcAft>
                <a:defRPr/>
              </a:pPr>
              <a:t>12</a:t>
            </a:fld>
            <a:endParaRPr lang="ko-KR" alt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7891"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defRPr/>
            </a:pPr>
            <a:r>
              <a:rPr lang="en-US" altLang="ko-KR" dirty="0" smtClean="0"/>
              <a:t>Please</a:t>
            </a:r>
            <a:r>
              <a:rPr lang="en-US" altLang="ko-KR" baseline="0" dirty="0" smtClean="0"/>
              <a:t> note that the total amount of scholarship money was not provided in the version we edited, so we changed it to this generic statement. Same for slide No.  13. Also, under ACES, we deleted the words in parenthesis that said “Not accept in personal,” because it is unclear and confusing…Do you mean that applications are not accepted in person? Not </a:t>
            </a:r>
            <a:r>
              <a:rPr lang="en-US" altLang="ko-KR" baseline="0" smtClean="0"/>
              <a:t>really necessary to say that…</a:t>
            </a:r>
            <a:endParaRPr lang="ko-KR" altLang="en-US" dirty="0" smtClean="0"/>
          </a:p>
          <a:p>
            <a:pPr eaLnBrk="1" hangingPunct="1">
              <a:spcBef>
                <a:spcPct val="0"/>
              </a:spcBef>
            </a:pPr>
            <a:endParaRPr lang="ko-KR" altLang="en-US" dirty="0" smtClean="0"/>
          </a:p>
        </p:txBody>
      </p:sp>
      <p:sp>
        <p:nvSpPr>
          <p:cNvPr id="188420"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DD99EA-30D5-4971-9361-BCDDFC091FE5}" type="slidenum">
              <a:rPr lang="ko-KR" altLang="en-US" smtClean="0"/>
              <a:pPr fontAlgn="base">
                <a:spcBef>
                  <a:spcPct val="0"/>
                </a:spcBef>
                <a:spcAft>
                  <a:spcPct val="0"/>
                </a:spcAft>
                <a:defRPr/>
              </a:pPr>
              <a:t>13</a:t>
            </a:fld>
            <a:endParaRPr lang="ko-KR"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8915"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dirty="0" smtClean="0"/>
          </a:p>
        </p:txBody>
      </p:sp>
      <p:sp>
        <p:nvSpPr>
          <p:cNvPr id="204804"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195FBA-59E3-4756-A13D-52C8CD2583D5}" type="slidenum">
              <a:rPr lang="ko-KR" altLang="en-US" smtClean="0"/>
              <a:pPr fontAlgn="base">
                <a:spcBef>
                  <a:spcPct val="0"/>
                </a:spcBef>
                <a:spcAft>
                  <a:spcPct val="0"/>
                </a:spcAft>
                <a:defRPr/>
              </a:pPr>
              <a:t>14</a:t>
            </a:fld>
            <a:endParaRPr lang="ko-KR"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9939"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
        <p:nvSpPr>
          <p:cNvPr id="114692"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532B91-8AA4-4159-9E15-E09633071E84}" type="slidenum">
              <a:rPr lang="ko-KR" altLang="en-US" smtClean="0">
                <a:solidFill>
                  <a:srgbClr val="000000"/>
                </a:solidFill>
              </a:rPr>
              <a:pPr fontAlgn="base">
                <a:spcBef>
                  <a:spcPct val="0"/>
                </a:spcBef>
                <a:spcAft>
                  <a:spcPct val="0"/>
                </a:spcAft>
                <a:defRPr/>
              </a:pPr>
              <a:t>15</a:t>
            </a:fld>
            <a:endParaRPr lang="ko-KR" alt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40963"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ko-KR" dirty="0" smtClean="0"/>
              <a:t>We deleted</a:t>
            </a:r>
            <a:r>
              <a:rPr lang="en-US" altLang="ko-KR" baseline="0" dirty="0" smtClean="0"/>
              <a:t> the 2 text boxes that said “Inc. started.” The boxes are still there if you want to add text.</a:t>
            </a:r>
            <a:endParaRPr lang="ko-KR" altLang="en-US" dirty="0" smtClean="0"/>
          </a:p>
        </p:txBody>
      </p:sp>
      <p:sp>
        <p:nvSpPr>
          <p:cNvPr id="131076"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EBDA95-611E-48BB-9520-EF6B07E9478E}" type="slidenum">
              <a:rPr lang="ko-KR" altLang="en-US" smtClean="0">
                <a:solidFill>
                  <a:srgbClr val="000000"/>
                </a:solidFill>
              </a:rPr>
              <a:pPr fontAlgn="base">
                <a:spcBef>
                  <a:spcPct val="0"/>
                </a:spcBef>
                <a:spcAft>
                  <a:spcPct val="0"/>
                </a:spcAft>
                <a:defRPr/>
              </a:pPr>
              <a:t>16</a:t>
            </a:fld>
            <a:endParaRPr lang="ko-KR" alt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1747"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
        <p:nvSpPr>
          <p:cNvPr id="143364"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6BCCBC-0257-435B-9FC8-85C201982ECC}" type="slidenum">
              <a:rPr lang="ko-KR" altLang="en-US" smtClean="0">
                <a:solidFill>
                  <a:srgbClr val="000000"/>
                </a:solidFill>
              </a:rPr>
              <a:pPr fontAlgn="base">
                <a:spcBef>
                  <a:spcPct val="0"/>
                </a:spcBef>
                <a:spcAft>
                  <a:spcPct val="0"/>
                </a:spcAft>
                <a:defRPr/>
              </a:pPr>
              <a:t>17</a:t>
            </a:fld>
            <a:endParaRPr lang="ko-KR" alt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1747"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
        <p:nvSpPr>
          <p:cNvPr id="143364"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6BCCBC-0257-435B-9FC8-85C201982ECC}" type="slidenum">
              <a:rPr lang="ko-KR" altLang="en-US" smtClean="0">
                <a:solidFill>
                  <a:srgbClr val="000000"/>
                </a:solidFill>
              </a:rPr>
              <a:pPr fontAlgn="base">
                <a:spcBef>
                  <a:spcPct val="0"/>
                </a:spcBef>
                <a:spcAft>
                  <a:spcPct val="0"/>
                </a:spcAft>
                <a:defRPr/>
              </a:pPr>
              <a:t>18</a:t>
            </a:fld>
            <a:endParaRPr lang="ko-KR" alt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1747"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
        <p:nvSpPr>
          <p:cNvPr id="143364"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6BCCBC-0257-435B-9FC8-85C201982ECC}" type="slidenum">
              <a:rPr lang="ko-KR" altLang="en-US" smtClean="0">
                <a:solidFill>
                  <a:srgbClr val="000000"/>
                </a:solidFill>
              </a:rPr>
              <a:pPr fontAlgn="base">
                <a:spcBef>
                  <a:spcPct val="0"/>
                </a:spcBef>
                <a:spcAft>
                  <a:spcPct val="0"/>
                </a:spcAft>
                <a:defRPr/>
              </a:pPr>
              <a:t>19</a:t>
            </a:fld>
            <a:endParaRPr lang="ko-KR" alt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26627"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
        <p:nvSpPr>
          <p:cNvPr id="172036"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496596-D45A-4325-A50A-8F41F0C0FDEC}" type="slidenum">
              <a:rPr lang="ko-KR" altLang="en-US" smtClean="0"/>
              <a:pPr fontAlgn="base">
                <a:spcBef>
                  <a:spcPct val="0"/>
                </a:spcBef>
                <a:spcAft>
                  <a:spcPct val="0"/>
                </a:spcAft>
                <a:defRPr/>
              </a:pPr>
              <a:t>2</a:t>
            </a:fld>
            <a:endParaRPr lang="ko-KR"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41987"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ko-KR" dirty="0" smtClean="0"/>
              <a:t>Please</a:t>
            </a:r>
            <a:r>
              <a:rPr lang="en-US" altLang="ko-KR" baseline="0" dirty="0" smtClean="0"/>
              <a:t> double check the date on the first item: 2012.4.10: Notice posted on the website</a:t>
            </a:r>
            <a:endParaRPr lang="ko-KR" altLang="en-US" dirty="0" smtClean="0"/>
          </a:p>
        </p:txBody>
      </p:sp>
      <p:sp>
        <p:nvSpPr>
          <p:cNvPr id="206852"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A793DC-9FB7-4F79-BA68-5C6808DC72CF}" type="slidenum">
              <a:rPr lang="ko-KR" altLang="en-US" smtClean="0">
                <a:solidFill>
                  <a:srgbClr val="000000"/>
                </a:solidFill>
              </a:rPr>
              <a:pPr fontAlgn="base">
                <a:spcBef>
                  <a:spcPct val="0"/>
                </a:spcBef>
                <a:spcAft>
                  <a:spcPct val="0"/>
                </a:spcAft>
                <a:defRPr/>
              </a:pPr>
              <a:t>20</a:t>
            </a:fld>
            <a:endParaRPr lang="ko-KR" alt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27651"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
        <p:nvSpPr>
          <p:cNvPr id="157700"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662BA9-9CA0-4684-AB79-EF08E23AA569}" type="slidenum">
              <a:rPr lang="ko-KR" altLang="en-US" smtClean="0">
                <a:solidFill>
                  <a:srgbClr val="000000"/>
                </a:solidFill>
              </a:rPr>
              <a:pPr fontAlgn="base">
                <a:spcBef>
                  <a:spcPct val="0"/>
                </a:spcBef>
                <a:spcAft>
                  <a:spcPct val="0"/>
                </a:spcAft>
                <a:defRPr/>
              </a:pPr>
              <a:t>3</a:t>
            </a:fld>
            <a:endParaRPr lang="ko-KR"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28675"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
        <p:nvSpPr>
          <p:cNvPr id="141316"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5817F4-5323-4678-B0DE-670EB862BFE1}" type="slidenum">
              <a:rPr lang="ko-KR" altLang="en-US" smtClean="0">
                <a:solidFill>
                  <a:srgbClr val="000000"/>
                </a:solidFill>
              </a:rPr>
              <a:pPr fontAlgn="base">
                <a:spcBef>
                  <a:spcPct val="0"/>
                </a:spcBef>
                <a:spcAft>
                  <a:spcPct val="0"/>
                </a:spcAft>
                <a:defRPr/>
              </a:pPr>
              <a:t>4</a:t>
            </a:fld>
            <a:endParaRPr lang="ko-KR" alt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29699"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
        <p:nvSpPr>
          <p:cNvPr id="129028"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4B0420-B044-474A-9421-C6B61A8138A6}" type="slidenum">
              <a:rPr lang="ko-KR" altLang="en-US" smtClean="0">
                <a:solidFill>
                  <a:srgbClr val="000000"/>
                </a:solidFill>
              </a:rPr>
              <a:pPr fontAlgn="base">
                <a:spcBef>
                  <a:spcPct val="0"/>
                </a:spcBef>
                <a:spcAft>
                  <a:spcPct val="0"/>
                </a:spcAft>
                <a:defRPr/>
              </a:pPr>
              <a:t>5</a:t>
            </a:fld>
            <a:endParaRPr lang="ko-KR"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0723"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
        <p:nvSpPr>
          <p:cNvPr id="194564"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2B92DA-B6C9-4300-9B95-E54F4035CB0D}" type="slidenum">
              <a:rPr lang="ko-KR" altLang="en-US" smtClean="0"/>
              <a:pPr fontAlgn="base">
                <a:spcBef>
                  <a:spcPct val="0"/>
                </a:spcBef>
                <a:spcAft>
                  <a:spcPct val="0"/>
                </a:spcAft>
                <a:defRPr/>
              </a:pPr>
              <a:t>6</a:t>
            </a:fld>
            <a:endParaRPr lang="ko-KR"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1747"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
        <p:nvSpPr>
          <p:cNvPr id="143364"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6BCCBC-0257-435B-9FC8-85C201982ECC}" type="slidenum">
              <a:rPr lang="ko-KR" altLang="en-US" smtClean="0">
                <a:solidFill>
                  <a:srgbClr val="000000"/>
                </a:solidFill>
              </a:rPr>
              <a:pPr fontAlgn="base">
                <a:spcBef>
                  <a:spcPct val="0"/>
                </a:spcBef>
                <a:spcAft>
                  <a:spcPct val="0"/>
                </a:spcAft>
                <a:defRPr/>
              </a:pPr>
              <a:t>7</a:t>
            </a:fld>
            <a:endParaRPr lang="ko-KR" alt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2771"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
        <p:nvSpPr>
          <p:cNvPr id="186372"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9A3BC6-61C7-415C-889C-6968B1A654B8}" type="slidenum">
              <a:rPr lang="ko-KR" altLang="en-US" smtClean="0"/>
              <a:pPr fontAlgn="base">
                <a:spcBef>
                  <a:spcPct val="0"/>
                </a:spcBef>
                <a:spcAft>
                  <a:spcPct val="0"/>
                </a:spcAft>
                <a:defRPr/>
              </a:pPr>
              <a:t>8</a:t>
            </a:fld>
            <a:endParaRPr lang="ko-KR"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33795"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smtClean="0"/>
          </a:p>
        </p:txBody>
      </p:sp>
      <p:sp>
        <p:nvSpPr>
          <p:cNvPr id="186372"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9A1813-B9BE-42F2-A33F-57EC8E668806}" type="slidenum">
              <a:rPr lang="ko-KR" altLang="en-US" smtClean="0"/>
              <a:pPr fontAlgn="base">
                <a:spcBef>
                  <a:spcPct val="0"/>
                </a:spcBef>
                <a:spcAft>
                  <a:spcPct val="0"/>
                </a:spcAft>
                <a:defRPr/>
              </a:pPr>
              <a:t>9</a:t>
            </a:fld>
            <a:endParaRPr lang="ko-KR"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
        <p:nvSpPr>
          <p:cNvPr id="3" name="직사각형 2"/>
          <p:cNvSpPr/>
          <p:nvPr userDrawn="1"/>
        </p:nvSpPr>
        <p:spPr>
          <a:xfrm>
            <a:off x="0" y="179388"/>
            <a:ext cx="9144000" cy="671512"/>
          </a:xfrm>
          <a:prstGeom prst="rect">
            <a:avLst/>
          </a:prstGeom>
          <a:solidFill>
            <a:schemeClr val="tx1">
              <a:lumMod val="75000"/>
              <a:lumOff val="2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solidFill>
                <a:prstClr val="white"/>
              </a:solidFill>
            </a:endParaRPr>
          </a:p>
        </p:txBody>
      </p:sp>
      <p:sp>
        <p:nvSpPr>
          <p:cNvPr id="4" name="직사각형 3"/>
          <p:cNvSpPr/>
          <p:nvPr userDrawn="1"/>
        </p:nvSpPr>
        <p:spPr>
          <a:xfrm>
            <a:off x="0" y="869950"/>
            <a:ext cx="9144000" cy="46038"/>
          </a:xfrm>
          <a:prstGeom prst="rect">
            <a:avLst/>
          </a:prstGeom>
          <a:solidFill>
            <a:schemeClr val="tx1">
              <a:lumMod val="75000"/>
              <a:lumOff val="2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solidFill>
                <a:prstClr val="white"/>
              </a:solidFill>
            </a:endParaRPr>
          </a:p>
        </p:txBody>
      </p:sp>
      <p:sp>
        <p:nvSpPr>
          <p:cNvPr id="7" name="제목 1"/>
          <p:cNvSpPr>
            <a:spLocks noGrp="1"/>
          </p:cNvSpPr>
          <p:nvPr>
            <p:ph type="title"/>
          </p:nvPr>
        </p:nvSpPr>
        <p:spPr>
          <a:xfrm>
            <a:off x="419100" y="228600"/>
            <a:ext cx="8351838" cy="560414"/>
          </a:xfrm>
          <a:prstGeom prst="rect">
            <a:avLst/>
          </a:prstGeom>
        </p:spPr>
        <p:txBody>
          <a:bodyPr anchor="ctr"/>
          <a:lstStyle>
            <a:lvl1pPr algn="l">
              <a:defRPr sz="3500">
                <a:solidFill>
                  <a:schemeClr val="bg1"/>
                </a:solidFill>
                <a:latin typeface="HY견고딕" pitchFamily="18" charset="-127"/>
                <a:ea typeface="HY견고딕" pitchFamily="18" charset="-127"/>
              </a:defRPr>
            </a:lvl1pPr>
          </a:lstStyle>
          <a:p>
            <a:r>
              <a:rPr lang="ko-KR" altLang="en-US" dirty="0" smtClean="0"/>
              <a:t>마스터 제목 스타일 편집</a:t>
            </a:r>
            <a:endParaRPr lang="ko-KR" altLang="en-US" dirty="0"/>
          </a:p>
        </p:txBody>
      </p:sp>
      <p:sp>
        <p:nvSpPr>
          <p:cNvPr id="5" name="날짜 개체 틀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D8AA6878-96FC-4974-8864-A14265E63922}" type="datetimeFigureOut">
              <a:rPr lang="ko-KR" altLang="en-US"/>
              <a:pPr>
                <a:defRPr/>
              </a:pPr>
              <a:t>2012-02-13</a:t>
            </a:fld>
            <a:endParaRPr lang="ko-KR" altLang="en-US" dirty="0"/>
          </a:p>
        </p:txBody>
      </p:sp>
      <p:sp>
        <p:nvSpPr>
          <p:cNvPr id="6" name="바닥글 개체 틀 3"/>
          <p:cNvSpPr>
            <a:spLocks noGrp="1"/>
          </p:cNvSpPr>
          <p:nvPr>
            <p:ph type="ftr" sz="quarter" idx="11"/>
          </p:nvPr>
        </p:nvSpPr>
        <p:spPr>
          <a:xfrm>
            <a:off x="3124200" y="6356350"/>
            <a:ext cx="2895600" cy="365125"/>
          </a:xfrm>
          <a:prstGeom prst="rect">
            <a:avLst/>
          </a:prstGeom>
        </p:spPr>
        <p:txBody>
          <a:bodyPr/>
          <a:lstStyle>
            <a:lvl1pPr algn="ctr" fontAlgn="auto">
              <a:spcBef>
                <a:spcPts val="0"/>
              </a:spcBef>
              <a:spcAft>
                <a:spcPts val="0"/>
              </a:spcAft>
              <a:defRPr kumimoji="0">
                <a:solidFill>
                  <a:prstClr val="black"/>
                </a:solidFill>
                <a:latin typeface="+mn-lt"/>
                <a:ea typeface="+mn-ea"/>
              </a:defRPr>
            </a:lvl1pPr>
          </a:lstStyle>
          <a:p>
            <a:pPr>
              <a:defRPr/>
            </a:pPr>
            <a:endParaRPr lang="ko-KR" altLang="en-US"/>
          </a:p>
        </p:txBody>
      </p:sp>
      <p:sp>
        <p:nvSpPr>
          <p:cNvPr id="8" name="슬라이드 번호 개체 틀 4"/>
          <p:cNvSpPr>
            <a:spLocks noGrp="1"/>
          </p:cNvSpPr>
          <p:nvPr>
            <p:ph type="sldNum" sz="quarter" idx="12"/>
          </p:nvPr>
        </p:nvSpPr>
        <p:spPr>
          <a:xfrm>
            <a:off x="6553200" y="6356350"/>
            <a:ext cx="2133600" cy="365125"/>
          </a:xfrm>
          <a:prstGeom prst="rect">
            <a:avLst/>
          </a:prstGeom>
        </p:spPr>
        <p:txBody>
          <a:bodyPr/>
          <a:lstStyle>
            <a:lvl1pPr algn="r" fontAlgn="auto">
              <a:spcBef>
                <a:spcPts val="0"/>
              </a:spcBef>
              <a:spcAft>
                <a:spcPts val="0"/>
              </a:spcAft>
              <a:defRPr kumimoji="0">
                <a:solidFill>
                  <a:prstClr val="black"/>
                </a:solidFill>
                <a:latin typeface="+mn-lt"/>
                <a:ea typeface="+mn-ea"/>
              </a:defRPr>
            </a:lvl1pPr>
          </a:lstStyle>
          <a:p>
            <a:pPr>
              <a:defRPr/>
            </a:pPr>
            <a:fld id="{C75C94C6-3C85-4F9E-BCBF-F2465C643F42}" type="slidenum">
              <a:rPr lang="ko-KR" altLang="en-US"/>
              <a:pPr>
                <a:defRPr/>
              </a:pPr>
              <a:t>‹#›</a:t>
            </a:fld>
            <a:endParaRPr lang="ko-K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B1FD62B5-F14F-439F-BAA7-A720FF58C3C9}" type="datetimeFigureOut">
              <a:rPr lang="ko-KR" altLang="en-US"/>
              <a:pPr>
                <a:defRPr/>
              </a:pPr>
              <a:t>2012-02-13</a:t>
            </a:fld>
            <a:endParaRPr lang="ko-KR" altLang="en-US"/>
          </a:p>
        </p:txBody>
      </p:sp>
      <p:sp>
        <p:nvSpPr>
          <p:cNvPr id="3" name="바닥글 개체 틀 2"/>
          <p:cNvSpPr>
            <a:spLocks noGrp="1"/>
          </p:cNvSpPr>
          <p:nvPr>
            <p:ph type="ftr" sz="quarter" idx="11"/>
          </p:nvPr>
        </p:nvSpPr>
        <p:spPr>
          <a:xfrm>
            <a:off x="3124200" y="6356350"/>
            <a:ext cx="2895600" cy="365125"/>
          </a:xfrm>
          <a:prstGeom prst="rect">
            <a:avLst/>
          </a:prstGeom>
        </p:spPr>
        <p:txBody>
          <a:bodyPr/>
          <a:lstStyle>
            <a:lvl1pPr algn="ctr" fontAlgn="auto">
              <a:spcBef>
                <a:spcPts val="0"/>
              </a:spcBef>
              <a:spcAft>
                <a:spcPts val="0"/>
              </a:spcAft>
              <a:defRPr kumimoji="0">
                <a:solidFill>
                  <a:prstClr val="black"/>
                </a:solidFill>
                <a:latin typeface="+mn-lt"/>
                <a:ea typeface="+mn-ea"/>
              </a:defRPr>
            </a:lvl1pPr>
          </a:lstStyle>
          <a:p>
            <a:pPr>
              <a:defRPr/>
            </a:pPr>
            <a:endParaRPr lang="ko-KR" altLang="en-US"/>
          </a:p>
        </p:txBody>
      </p:sp>
      <p:sp>
        <p:nvSpPr>
          <p:cNvPr id="4" name="슬라이드 번호 개체 틀 3"/>
          <p:cNvSpPr>
            <a:spLocks noGrp="1"/>
          </p:cNvSpPr>
          <p:nvPr>
            <p:ph type="sldNum" sz="quarter" idx="12"/>
          </p:nvPr>
        </p:nvSpPr>
        <p:spPr>
          <a:xfrm>
            <a:off x="6553200" y="6356350"/>
            <a:ext cx="2133600" cy="365125"/>
          </a:xfrm>
          <a:prstGeom prst="rect">
            <a:avLst/>
          </a:prstGeom>
        </p:spPr>
        <p:txBody>
          <a:bodyPr/>
          <a:lstStyle>
            <a:lvl1pPr algn="r" fontAlgn="auto">
              <a:spcBef>
                <a:spcPts val="0"/>
              </a:spcBef>
              <a:spcAft>
                <a:spcPts val="0"/>
              </a:spcAft>
              <a:defRPr kumimoji="0">
                <a:solidFill>
                  <a:prstClr val="black"/>
                </a:solidFill>
                <a:latin typeface="+mn-lt"/>
                <a:ea typeface="+mn-ea"/>
              </a:defRPr>
            </a:lvl1pPr>
          </a:lstStyle>
          <a:p>
            <a:pPr>
              <a:defRPr/>
            </a:pPr>
            <a:fld id="{7C12696A-931A-4EA5-8E79-29CE9D147DB9}" type="slidenum">
              <a:rPr lang="ko-KR" altLang="en-US"/>
              <a:pPr>
                <a:defRPr/>
              </a:pPr>
              <a:t>‹#›</a:t>
            </a:fld>
            <a:endParaRPr lang="ko-KR"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
        <p:nvSpPr>
          <p:cNvPr id="3" name="직사각형 2"/>
          <p:cNvSpPr/>
          <p:nvPr userDrawn="1"/>
        </p:nvSpPr>
        <p:spPr>
          <a:xfrm>
            <a:off x="0" y="179388"/>
            <a:ext cx="9144000" cy="67151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solidFill>
                <a:prstClr val="white"/>
              </a:solidFill>
            </a:endParaRPr>
          </a:p>
        </p:txBody>
      </p:sp>
      <p:sp>
        <p:nvSpPr>
          <p:cNvPr id="4" name="직사각형 3"/>
          <p:cNvSpPr/>
          <p:nvPr userDrawn="1"/>
        </p:nvSpPr>
        <p:spPr>
          <a:xfrm>
            <a:off x="0" y="869950"/>
            <a:ext cx="9144000" cy="46038"/>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solidFill>
                <a:prstClr val="white"/>
              </a:solidFill>
            </a:endParaRPr>
          </a:p>
        </p:txBody>
      </p:sp>
      <p:sp>
        <p:nvSpPr>
          <p:cNvPr id="8" name="제목 1"/>
          <p:cNvSpPr>
            <a:spLocks noGrp="1"/>
          </p:cNvSpPr>
          <p:nvPr>
            <p:ph type="title"/>
          </p:nvPr>
        </p:nvSpPr>
        <p:spPr>
          <a:xfrm>
            <a:off x="419100" y="228600"/>
            <a:ext cx="8351838" cy="560414"/>
          </a:xfrm>
          <a:prstGeom prst="rect">
            <a:avLst/>
          </a:prstGeom>
        </p:spPr>
        <p:txBody>
          <a:bodyPr anchor="ctr"/>
          <a:lstStyle>
            <a:lvl1pPr algn="l">
              <a:defRPr sz="3500">
                <a:solidFill>
                  <a:schemeClr val="bg1"/>
                </a:solidFill>
                <a:latin typeface="HY견고딕" pitchFamily="18" charset="-127"/>
                <a:ea typeface="HY견고딕" pitchFamily="18" charset="-127"/>
              </a:defRPr>
            </a:lvl1pPr>
          </a:lstStyle>
          <a:p>
            <a:r>
              <a:rPr lang="ko-KR" altLang="en-US" dirty="0" smtClean="0"/>
              <a:t>마스터 제목 스타일 편집</a:t>
            </a:r>
            <a:endParaRPr lang="ko-KR" altLang="en-US" dirty="0"/>
          </a:p>
        </p:txBody>
      </p:sp>
      <p:sp>
        <p:nvSpPr>
          <p:cNvPr id="5" name="날짜 개체 틀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48F2DC74-BB7F-4C3D-B102-9FC35141C47D}" type="datetimeFigureOut">
              <a:rPr lang="ko-KR" altLang="en-US"/>
              <a:pPr>
                <a:defRPr/>
              </a:pPr>
              <a:t>2012-02-13</a:t>
            </a:fld>
            <a:endParaRPr lang="ko-KR" altLang="en-US"/>
          </a:p>
        </p:txBody>
      </p:sp>
      <p:sp>
        <p:nvSpPr>
          <p:cNvPr id="6" name="바닥글 개체 틀 3"/>
          <p:cNvSpPr>
            <a:spLocks noGrp="1"/>
          </p:cNvSpPr>
          <p:nvPr>
            <p:ph type="ftr" sz="quarter" idx="11"/>
          </p:nvPr>
        </p:nvSpPr>
        <p:spPr>
          <a:xfrm>
            <a:off x="3124200" y="6356350"/>
            <a:ext cx="2895600" cy="365125"/>
          </a:xfrm>
          <a:prstGeom prst="rect">
            <a:avLst/>
          </a:prstGeom>
        </p:spPr>
        <p:txBody>
          <a:bodyPr/>
          <a:lstStyle>
            <a:lvl1pPr algn="ctr" fontAlgn="auto">
              <a:spcBef>
                <a:spcPts val="0"/>
              </a:spcBef>
              <a:spcAft>
                <a:spcPts val="0"/>
              </a:spcAft>
              <a:defRPr kumimoji="0">
                <a:solidFill>
                  <a:prstClr val="black"/>
                </a:solidFill>
                <a:latin typeface="+mn-lt"/>
                <a:ea typeface="+mn-ea"/>
              </a:defRPr>
            </a:lvl1pPr>
          </a:lstStyle>
          <a:p>
            <a:pPr>
              <a:defRPr/>
            </a:pPr>
            <a:endParaRPr lang="ko-KR" altLang="en-US"/>
          </a:p>
        </p:txBody>
      </p:sp>
      <p:sp>
        <p:nvSpPr>
          <p:cNvPr id="7" name="슬라이드 번호 개체 틀 4"/>
          <p:cNvSpPr>
            <a:spLocks noGrp="1"/>
          </p:cNvSpPr>
          <p:nvPr>
            <p:ph type="sldNum" sz="quarter" idx="12"/>
          </p:nvPr>
        </p:nvSpPr>
        <p:spPr>
          <a:xfrm>
            <a:off x="6553200" y="6356350"/>
            <a:ext cx="2133600" cy="365125"/>
          </a:xfrm>
          <a:prstGeom prst="rect">
            <a:avLst/>
          </a:prstGeom>
        </p:spPr>
        <p:txBody>
          <a:bodyPr/>
          <a:lstStyle>
            <a:lvl1pPr algn="r" fontAlgn="auto">
              <a:spcBef>
                <a:spcPts val="0"/>
              </a:spcBef>
              <a:spcAft>
                <a:spcPts val="0"/>
              </a:spcAft>
              <a:defRPr kumimoji="0">
                <a:solidFill>
                  <a:prstClr val="black"/>
                </a:solidFill>
                <a:latin typeface="+mn-lt"/>
                <a:ea typeface="+mn-ea"/>
              </a:defRPr>
            </a:lvl1pPr>
          </a:lstStyle>
          <a:p>
            <a:pPr>
              <a:defRPr/>
            </a:pPr>
            <a:fld id="{AFC13AA7-2F72-4A21-8227-709D57168372}" type="slidenum">
              <a:rPr lang="ko-KR" altLang="en-US"/>
              <a:pPr>
                <a:defRPr/>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0">
                <a:solidFill>
                  <a:prstClr val="black"/>
                </a:solidFill>
                <a:latin typeface="+mn-lt"/>
                <a:ea typeface="+mn-ea"/>
              </a:defRPr>
            </a:lvl1pPr>
          </a:lstStyle>
          <a:p>
            <a:pPr>
              <a:defRPr/>
            </a:pPr>
            <a:fld id="{22574642-DF77-478A-9CCB-B753C153D6AB}" type="datetimeFigureOut">
              <a:rPr lang="ko-KR" altLang="en-US"/>
              <a:pPr>
                <a:defRPr/>
              </a:pPr>
              <a:t>2012-02-13</a:t>
            </a:fld>
            <a:endParaRPr lang="ko-KR" altLang="en-US"/>
          </a:p>
        </p:txBody>
      </p:sp>
      <p:sp>
        <p:nvSpPr>
          <p:cNvPr id="3" name="바닥글 개체 틀 2"/>
          <p:cNvSpPr>
            <a:spLocks noGrp="1"/>
          </p:cNvSpPr>
          <p:nvPr>
            <p:ph type="ftr" sz="quarter" idx="11"/>
          </p:nvPr>
        </p:nvSpPr>
        <p:spPr>
          <a:xfrm>
            <a:off x="3124200" y="6356350"/>
            <a:ext cx="2895600" cy="365125"/>
          </a:xfrm>
          <a:prstGeom prst="rect">
            <a:avLst/>
          </a:prstGeom>
        </p:spPr>
        <p:txBody>
          <a:bodyPr/>
          <a:lstStyle>
            <a:lvl1pPr algn="ctr" fontAlgn="auto">
              <a:spcBef>
                <a:spcPts val="0"/>
              </a:spcBef>
              <a:spcAft>
                <a:spcPts val="0"/>
              </a:spcAft>
              <a:defRPr kumimoji="0">
                <a:solidFill>
                  <a:prstClr val="black"/>
                </a:solidFill>
                <a:latin typeface="+mn-lt"/>
                <a:ea typeface="+mn-ea"/>
              </a:defRPr>
            </a:lvl1pPr>
          </a:lstStyle>
          <a:p>
            <a:pPr>
              <a:defRPr/>
            </a:pPr>
            <a:endParaRPr lang="ko-KR" altLang="en-US"/>
          </a:p>
        </p:txBody>
      </p:sp>
      <p:sp>
        <p:nvSpPr>
          <p:cNvPr id="4" name="슬라이드 번호 개체 틀 3"/>
          <p:cNvSpPr>
            <a:spLocks noGrp="1"/>
          </p:cNvSpPr>
          <p:nvPr>
            <p:ph type="sldNum" sz="quarter" idx="12"/>
          </p:nvPr>
        </p:nvSpPr>
        <p:spPr>
          <a:xfrm>
            <a:off x="6553200" y="6356350"/>
            <a:ext cx="2133600" cy="365125"/>
          </a:xfrm>
          <a:prstGeom prst="rect">
            <a:avLst/>
          </a:prstGeom>
        </p:spPr>
        <p:txBody>
          <a:bodyPr/>
          <a:lstStyle>
            <a:lvl1pPr algn="r" fontAlgn="auto">
              <a:spcBef>
                <a:spcPts val="0"/>
              </a:spcBef>
              <a:spcAft>
                <a:spcPts val="0"/>
              </a:spcAft>
              <a:defRPr kumimoji="0">
                <a:solidFill>
                  <a:prstClr val="black"/>
                </a:solidFill>
                <a:latin typeface="+mn-lt"/>
                <a:ea typeface="+mn-ea"/>
              </a:defRPr>
            </a:lvl1pPr>
          </a:lstStyle>
          <a:p>
            <a:pPr>
              <a:defRPr/>
            </a:pPr>
            <a:fld id="{30679985-CDBE-45D0-A0DC-D23FCDAA6768}" type="slidenum">
              <a:rPr lang="ko-KR" altLang="en-US"/>
              <a:pPr>
                <a:defRPr/>
              </a:pPr>
              <a:t>‹#›</a:t>
            </a:fld>
            <a:endParaRPr lang="ko-K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5" descr="D:\박경은\작업\다이어그램\단일형\2010_04\이미지\배경.jpg"/>
          <p:cNvPicPr>
            <a:picLocks noChangeAspect="1" noChangeArrowheads="1"/>
          </p:cNvPicPr>
          <p:nvPr userDrawn="1"/>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1027" name="그림 3" descr="패턴.png"/>
          <p:cNvPicPr>
            <a:picLocks noChangeAspect="1"/>
          </p:cNvPicPr>
          <p:nvPr userDrawn="1"/>
        </p:nvPicPr>
        <p:blipFill>
          <a:blip r:embed="rId5" cstate="print"/>
          <a:srcRect/>
          <a:stretch>
            <a:fillRect/>
          </a:stretch>
        </p:blipFill>
        <p:spPr bwMode="auto">
          <a:xfrm>
            <a:off x="0" y="5472113"/>
            <a:ext cx="9144000" cy="13858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8" r:id="rId1"/>
    <p:sldLayoutId id="2147483719" r:id="rId2"/>
  </p:sldLayoutIdLst>
  <p:txStyles>
    <p:title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그림 2" descr="어두운배경.png"/>
          <p:cNvPicPr>
            <a:picLocks noChangeAspect="1"/>
          </p:cNvPicPr>
          <p:nvPr userDrawn="1"/>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 id="2147483721" r:id="rId2"/>
  </p:sldLayoutIdLst>
  <p:txStyles>
    <p:title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제목 38"/>
          <p:cNvSpPr>
            <a:spLocks noGrp="1"/>
          </p:cNvSpPr>
          <p:nvPr>
            <p:ph type="title"/>
          </p:nvPr>
        </p:nvSpPr>
        <p:spPr bwMode="auto">
          <a:xfrm>
            <a:off x="419100" y="228600"/>
            <a:ext cx="8351838" cy="560388"/>
          </a:xfrm>
          <a:ln>
            <a:miter lim="800000"/>
            <a:headEnd/>
            <a:tailEnd/>
          </a:ln>
        </p:spPr>
        <p:txBody>
          <a:bodyPr vert="horz" wrap="square" lIns="91440" tIns="45720" rIns="91440" bIns="45720" numCol="1" anchorCtr="0" compatLnSpc="1">
            <a:prstTxWarp prst="textNoShape">
              <a:avLst/>
            </a:prstTxWarp>
          </a:bodyPr>
          <a:lstStyle/>
          <a:p>
            <a:pPr eaLnBrk="1" hangingPunct="1">
              <a:defRPr/>
            </a:pPr>
            <a:r>
              <a:rPr lang="en-US" altLang="ko-KR" spc="-150" dirty="0" smtClean="0"/>
              <a:t>About </a:t>
            </a:r>
            <a:r>
              <a:rPr lang="en-US" altLang="ko-KR" spc="-150" dirty="0" err="1" smtClean="0"/>
              <a:t>ChunCheon</a:t>
            </a:r>
            <a:endParaRPr lang="ko-KR" altLang="en-US" spc="-150" dirty="0" smtClean="0"/>
          </a:p>
        </p:txBody>
      </p:sp>
      <p:sp>
        <p:nvSpPr>
          <p:cNvPr id="51" name="막힌 원호 50"/>
          <p:cNvSpPr/>
          <p:nvPr/>
        </p:nvSpPr>
        <p:spPr>
          <a:xfrm rot="12881710">
            <a:off x="2391263" y="2073642"/>
            <a:ext cx="4355756" cy="4355754"/>
          </a:xfrm>
          <a:prstGeom prst="blockArc">
            <a:avLst>
              <a:gd name="adj1" fmla="val 10800000"/>
              <a:gd name="adj2" fmla="val 16155255"/>
              <a:gd name="adj3" fmla="val 9524"/>
            </a:avLst>
          </a:prstGeom>
          <a:gradFill flip="none" rotWithShape="1">
            <a:gsLst>
              <a:gs pos="17000">
                <a:srgbClr val="488211"/>
              </a:gs>
              <a:gs pos="33000">
                <a:srgbClr val="8ABF19"/>
              </a:gs>
              <a:gs pos="58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schemeClr val="tx1"/>
              </a:solidFill>
            </a:endParaRPr>
          </a:p>
        </p:txBody>
      </p:sp>
      <p:sp>
        <p:nvSpPr>
          <p:cNvPr id="54" name="막힌 원호 53"/>
          <p:cNvSpPr/>
          <p:nvPr/>
        </p:nvSpPr>
        <p:spPr>
          <a:xfrm rot="8567267">
            <a:off x="2391263" y="2073641"/>
            <a:ext cx="4355756" cy="4355754"/>
          </a:xfrm>
          <a:prstGeom prst="blockArc">
            <a:avLst>
              <a:gd name="adj1" fmla="val 10800000"/>
              <a:gd name="adj2" fmla="val 16155255"/>
              <a:gd name="adj3" fmla="val 9524"/>
            </a:avLst>
          </a:prstGeom>
          <a:gradFill flip="none" rotWithShape="1">
            <a:gsLst>
              <a:gs pos="17000">
                <a:srgbClr val="116283"/>
              </a:gs>
              <a:gs pos="33000">
                <a:srgbClr val="1990BF"/>
              </a:gs>
              <a:gs pos="58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schemeClr val="tx1"/>
              </a:solidFill>
            </a:endParaRPr>
          </a:p>
        </p:txBody>
      </p:sp>
      <p:sp>
        <p:nvSpPr>
          <p:cNvPr id="57" name="막힌 원호 56"/>
          <p:cNvSpPr/>
          <p:nvPr/>
        </p:nvSpPr>
        <p:spPr>
          <a:xfrm rot="4016186">
            <a:off x="2391263" y="2073640"/>
            <a:ext cx="4355754" cy="4355756"/>
          </a:xfrm>
          <a:prstGeom prst="blockArc">
            <a:avLst>
              <a:gd name="adj1" fmla="val 10800000"/>
              <a:gd name="adj2" fmla="val 16155255"/>
              <a:gd name="adj3" fmla="val 9524"/>
            </a:avLst>
          </a:prstGeom>
          <a:gradFill flip="none" rotWithShape="1">
            <a:gsLst>
              <a:gs pos="17000">
                <a:srgbClr val="7F7F7F"/>
              </a:gs>
              <a:gs pos="33000">
                <a:srgbClr val="BFBFBF"/>
              </a:gs>
              <a:gs pos="58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schemeClr val="tx1"/>
              </a:solidFill>
            </a:endParaRPr>
          </a:p>
        </p:txBody>
      </p:sp>
      <p:sp>
        <p:nvSpPr>
          <p:cNvPr id="60" name="타원 59"/>
          <p:cNvSpPr/>
          <p:nvPr/>
        </p:nvSpPr>
        <p:spPr>
          <a:xfrm>
            <a:off x="3329921" y="3012298"/>
            <a:ext cx="2448454" cy="2448453"/>
          </a:xfrm>
          <a:prstGeom prst="ellipse">
            <a:avLst/>
          </a:prstGeom>
          <a:gradFill flip="none" rotWithShape="1">
            <a:gsLst>
              <a:gs pos="0">
                <a:schemeClr val="bg1"/>
              </a:gs>
              <a:gs pos="64999">
                <a:schemeClr val="bg1">
                  <a:lumMod val="95000"/>
                </a:schemeClr>
              </a:gs>
              <a:gs pos="100000">
                <a:schemeClr val="bg1">
                  <a:lumMod val="75000"/>
                </a:schemeClr>
              </a:gs>
            </a:gsLst>
            <a:path path="circle">
              <a:fillToRect l="100000" t="100000"/>
            </a:path>
            <a:tileRect r="-100000" b="-100000"/>
          </a:gradFill>
          <a:ln>
            <a:noFill/>
          </a:ln>
          <a:effectLst>
            <a:outerShdw blurRad="50800" dist="38100" dir="2700000" algn="tl" rotWithShape="0">
              <a:prstClr val="black">
                <a:alpha val="40000"/>
              </a:prstClr>
            </a:outerShdw>
          </a:effectLst>
          <a:scene3d>
            <a:camera prst="orthographicFront"/>
            <a:lightRig rig="threePt" dir="t"/>
          </a:scene3d>
          <a:sp3d>
            <a:bevelT w="171450" h="952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63" name="막힌 원호 62"/>
          <p:cNvSpPr/>
          <p:nvPr/>
        </p:nvSpPr>
        <p:spPr>
          <a:xfrm>
            <a:off x="2391263" y="2073642"/>
            <a:ext cx="4355756" cy="4355754"/>
          </a:xfrm>
          <a:prstGeom prst="blockArc">
            <a:avLst>
              <a:gd name="adj1" fmla="val 10800000"/>
              <a:gd name="adj2" fmla="val 16155255"/>
              <a:gd name="adj3" fmla="val 9524"/>
            </a:avLst>
          </a:prstGeom>
          <a:gradFill flip="none" rotWithShape="1">
            <a:gsLst>
              <a:gs pos="17000">
                <a:srgbClr val="8B0600"/>
              </a:gs>
              <a:gs pos="33000">
                <a:srgbClr val="E42400"/>
              </a:gs>
              <a:gs pos="66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schemeClr val="tx1"/>
              </a:solidFill>
            </a:endParaRPr>
          </a:p>
        </p:txBody>
      </p:sp>
      <p:sp>
        <p:nvSpPr>
          <p:cNvPr id="69" name="막힌 원호 68"/>
          <p:cNvSpPr/>
          <p:nvPr/>
        </p:nvSpPr>
        <p:spPr>
          <a:xfrm rot="17100000">
            <a:off x="2391264" y="2073640"/>
            <a:ext cx="4355754" cy="4355756"/>
          </a:xfrm>
          <a:prstGeom prst="blockArc">
            <a:avLst>
              <a:gd name="adj1" fmla="val 10800000"/>
              <a:gd name="adj2" fmla="val 16155255"/>
              <a:gd name="adj3" fmla="val 9524"/>
            </a:avLst>
          </a:prstGeom>
          <a:gradFill flip="none" rotWithShape="1">
            <a:gsLst>
              <a:gs pos="17000">
                <a:srgbClr val="D67C01"/>
              </a:gs>
              <a:gs pos="33000">
                <a:srgbClr val="F6CD01"/>
              </a:gs>
              <a:gs pos="58000">
                <a:schemeClr val="bg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schemeClr val="tx1"/>
              </a:solidFill>
            </a:endParaRPr>
          </a:p>
        </p:txBody>
      </p:sp>
      <p:sp>
        <p:nvSpPr>
          <p:cNvPr id="7189" name="TextBox 71"/>
          <p:cNvSpPr txBox="1">
            <a:spLocks noChangeArrowheads="1"/>
          </p:cNvSpPr>
          <p:nvPr/>
        </p:nvSpPr>
        <p:spPr bwMode="auto">
          <a:xfrm>
            <a:off x="3571875" y="4595813"/>
            <a:ext cx="1927225" cy="461962"/>
          </a:xfrm>
          <a:prstGeom prst="rect">
            <a:avLst/>
          </a:prstGeom>
          <a:noFill/>
          <a:ln w="9525">
            <a:noFill/>
            <a:miter lim="800000"/>
            <a:headEnd/>
            <a:tailEnd/>
          </a:ln>
        </p:spPr>
        <p:txBody>
          <a:bodyPr wrap="none" anchor="ctr">
            <a:spAutoFit/>
          </a:bodyPr>
          <a:lstStyle/>
          <a:p>
            <a:pPr algn="ctr"/>
            <a:r>
              <a:rPr kumimoji="0" lang="en-US" altLang="ko-KR" sz="2400" b="1">
                <a:solidFill>
                  <a:srgbClr val="3366FF"/>
                </a:solidFill>
                <a:latin typeface="Arial" charset="0"/>
                <a:ea typeface="HY견고딕" pitchFamily="18" charset="-127"/>
                <a:cs typeface="Arial" charset="0"/>
              </a:rPr>
              <a:t>C</a:t>
            </a:r>
            <a:r>
              <a:rPr kumimoji="0" lang="en-US" altLang="ko-KR" sz="2400" b="1">
                <a:solidFill>
                  <a:srgbClr val="404040"/>
                </a:solidFill>
                <a:latin typeface="Arial" charset="0"/>
                <a:ea typeface="HY견고딕" pitchFamily="18" charset="-127"/>
                <a:cs typeface="Arial" charset="0"/>
              </a:rPr>
              <a:t>hun</a:t>
            </a:r>
            <a:r>
              <a:rPr kumimoji="0" lang="en-US" altLang="ko-KR" sz="2400" b="1">
                <a:solidFill>
                  <a:srgbClr val="00B0F0"/>
                </a:solidFill>
                <a:latin typeface="Arial" charset="0"/>
                <a:ea typeface="HY견고딕" pitchFamily="18" charset="-127"/>
                <a:cs typeface="Arial" charset="0"/>
              </a:rPr>
              <a:t>C</a:t>
            </a:r>
            <a:r>
              <a:rPr kumimoji="0" lang="en-US" altLang="ko-KR" sz="2400" b="1">
                <a:solidFill>
                  <a:srgbClr val="404040"/>
                </a:solidFill>
                <a:latin typeface="Arial" charset="0"/>
                <a:ea typeface="HY견고딕" pitchFamily="18" charset="-127"/>
                <a:cs typeface="Arial" charset="0"/>
              </a:rPr>
              <a:t>heon</a:t>
            </a:r>
          </a:p>
        </p:txBody>
      </p:sp>
      <p:sp>
        <p:nvSpPr>
          <p:cNvPr id="7190" name="TextBox 99"/>
          <p:cNvSpPr txBox="1">
            <a:spLocks noChangeArrowheads="1"/>
          </p:cNvSpPr>
          <p:nvPr/>
        </p:nvSpPr>
        <p:spPr bwMode="auto">
          <a:xfrm>
            <a:off x="5500688" y="1762125"/>
            <a:ext cx="3143278" cy="523220"/>
          </a:xfrm>
          <a:prstGeom prst="rect">
            <a:avLst/>
          </a:prstGeom>
          <a:noFill/>
          <a:ln w="9525">
            <a:noFill/>
            <a:miter lim="800000"/>
            <a:headEnd/>
            <a:tailEnd/>
          </a:ln>
        </p:spPr>
        <p:txBody>
          <a:bodyPr wrap="square">
            <a:spAutoFit/>
          </a:bodyPr>
          <a:lstStyle/>
          <a:p>
            <a:pPr>
              <a:buFont typeface="Arial" charset="0"/>
              <a:buChar char="•"/>
            </a:pPr>
            <a:r>
              <a:rPr kumimoji="0" lang="en-US" altLang="ko-KR" sz="1400" dirty="0">
                <a:solidFill>
                  <a:srgbClr val="404040"/>
                </a:solidFill>
                <a:latin typeface="Arial" charset="0"/>
                <a:ea typeface="HY견고딕" pitchFamily="18" charset="-127"/>
                <a:cs typeface="Arial" charset="0"/>
              </a:rPr>
              <a:t> 2010 World Leisure Congress</a:t>
            </a:r>
          </a:p>
          <a:p>
            <a:pPr>
              <a:buFont typeface="Arial" charset="0"/>
              <a:buChar char="•"/>
            </a:pPr>
            <a:r>
              <a:rPr kumimoji="0" lang="en-US" altLang="ko-KR" sz="1400" dirty="0">
                <a:solidFill>
                  <a:srgbClr val="404040"/>
                </a:solidFill>
                <a:latin typeface="Arial" charset="0"/>
                <a:ea typeface="HY견고딕" pitchFamily="18" charset="-127"/>
                <a:cs typeface="Arial" charset="0"/>
              </a:rPr>
              <a:t> </a:t>
            </a:r>
            <a:r>
              <a:rPr kumimoji="0" lang="en-US" altLang="ko-KR" sz="1400" dirty="0" err="1">
                <a:solidFill>
                  <a:srgbClr val="404040"/>
                </a:solidFill>
                <a:latin typeface="Arial" charset="0"/>
                <a:ea typeface="HY견고딕" pitchFamily="18" charset="-127"/>
                <a:cs typeface="Arial" charset="0"/>
              </a:rPr>
              <a:t>SongAm</a:t>
            </a:r>
            <a:r>
              <a:rPr kumimoji="0" lang="en-US" altLang="ko-KR" sz="1400" dirty="0">
                <a:solidFill>
                  <a:srgbClr val="404040"/>
                </a:solidFill>
                <a:latin typeface="Arial" charset="0"/>
                <a:ea typeface="HY견고딕" pitchFamily="18" charset="-127"/>
                <a:cs typeface="Arial" charset="0"/>
              </a:rPr>
              <a:t> Sports Complex </a:t>
            </a:r>
            <a:r>
              <a:rPr kumimoji="0" lang="en-US" altLang="ko-KR" sz="1400" dirty="0" smtClean="0">
                <a:solidFill>
                  <a:srgbClr val="404040"/>
                </a:solidFill>
                <a:latin typeface="Arial" charset="0"/>
                <a:ea typeface="HY견고딕" pitchFamily="18" charset="-127"/>
                <a:cs typeface="Arial" charset="0"/>
              </a:rPr>
              <a:t>facilities</a:t>
            </a:r>
            <a:endParaRPr kumimoji="0" lang="en-US" altLang="ko-KR" sz="1400" dirty="0">
              <a:solidFill>
                <a:srgbClr val="404040"/>
              </a:solidFill>
              <a:latin typeface="Arial" charset="0"/>
              <a:ea typeface="HY견고딕" pitchFamily="18" charset="-127"/>
              <a:cs typeface="Arial" charset="0"/>
            </a:endParaRPr>
          </a:p>
        </p:txBody>
      </p:sp>
      <p:sp>
        <p:nvSpPr>
          <p:cNvPr id="11288" name="TextBox 100"/>
          <p:cNvSpPr txBox="1">
            <a:spLocks noChangeArrowheads="1"/>
          </p:cNvSpPr>
          <p:nvPr/>
        </p:nvSpPr>
        <p:spPr bwMode="auto">
          <a:xfrm>
            <a:off x="7000875" y="3565525"/>
            <a:ext cx="2143125" cy="1169551"/>
          </a:xfrm>
          <a:prstGeom prst="rect">
            <a:avLst/>
          </a:prstGeom>
          <a:noFill/>
          <a:ln w="9525">
            <a:noFill/>
            <a:miter lim="800000"/>
            <a:headEnd/>
            <a:tailEnd/>
          </a:ln>
        </p:spPr>
        <p:txBody>
          <a:bodyPr>
            <a:spAutoFit/>
          </a:bodyPr>
          <a:lstStyle/>
          <a:p>
            <a:pPr>
              <a:buFont typeface="Arial" charset="0"/>
              <a:buChar char="•"/>
              <a:defRPr/>
            </a:pPr>
            <a:r>
              <a:rPr kumimoji="0" lang="en-US" altLang="ko-KR" sz="1400" dirty="0">
                <a:solidFill>
                  <a:srgbClr val="404040"/>
                </a:solidFill>
                <a:latin typeface="Arial" charset="0"/>
                <a:ea typeface="HY견고딕" pitchFamily="18" charset="-127"/>
                <a:cs typeface="Arial" charset="0"/>
              </a:rPr>
              <a:t> </a:t>
            </a:r>
            <a:r>
              <a:rPr kumimoji="0" lang="en-US" altLang="ko-KR" sz="1400" spc="-110" dirty="0">
                <a:solidFill>
                  <a:srgbClr val="404040"/>
                </a:solidFill>
                <a:latin typeface="Arial" charset="0"/>
                <a:ea typeface="HY견고딕" pitchFamily="18" charset="-127"/>
                <a:cs typeface="Arial" charset="0"/>
              </a:rPr>
              <a:t>Convenient </a:t>
            </a:r>
            <a:r>
              <a:rPr kumimoji="0" lang="en-US" altLang="ko-KR" sz="1400" spc="-110" dirty="0" smtClean="0">
                <a:solidFill>
                  <a:srgbClr val="404040"/>
                </a:solidFill>
                <a:latin typeface="Arial" charset="0"/>
                <a:ea typeface="HY견고딕" pitchFamily="18" charset="-127"/>
                <a:cs typeface="Arial" charset="0"/>
              </a:rPr>
              <a:t> public transportation</a:t>
            </a:r>
            <a:endParaRPr kumimoji="0" lang="en-US" altLang="ko-KR" sz="1400" spc="-110" dirty="0">
              <a:solidFill>
                <a:srgbClr val="404040"/>
              </a:solidFill>
              <a:latin typeface="Arial" charset="0"/>
              <a:ea typeface="HY견고딕" pitchFamily="18" charset="-127"/>
              <a:cs typeface="Arial" charset="0"/>
            </a:endParaRPr>
          </a:p>
          <a:p>
            <a:pPr>
              <a:buFont typeface="Arial" charset="0"/>
              <a:buChar char="•"/>
              <a:defRPr/>
            </a:pPr>
            <a:r>
              <a:rPr kumimoji="0" lang="en-US" altLang="ko-KR" sz="1400" dirty="0">
                <a:solidFill>
                  <a:srgbClr val="404040"/>
                </a:solidFill>
                <a:latin typeface="Arial" charset="0"/>
                <a:ea typeface="HY견고딕" pitchFamily="18" charset="-127"/>
                <a:cs typeface="Arial" charset="0"/>
              </a:rPr>
              <a:t> </a:t>
            </a:r>
            <a:r>
              <a:rPr kumimoji="0" lang="en-US" altLang="ko-KR" sz="1400" dirty="0" smtClean="0">
                <a:solidFill>
                  <a:srgbClr val="404040"/>
                </a:solidFill>
                <a:latin typeface="Arial" charset="0"/>
                <a:ea typeface="HY견고딕" pitchFamily="18" charset="-127"/>
                <a:cs typeface="Arial" charset="0"/>
              </a:rPr>
              <a:t>Just  </a:t>
            </a:r>
            <a:r>
              <a:rPr kumimoji="0" lang="en-US" altLang="ko-KR" sz="1400" dirty="0">
                <a:solidFill>
                  <a:srgbClr val="404040"/>
                </a:solidFill>
                <a:latin typeface="Arial" charset="0"/>
                <a:ea typeface="HY견고딕" pitchFamily="18" charset="-127"/>
                <a:cs typeface="Arial" charset="0"/>
              </a:rPr>
              <a:t>4</a:t>
            </a:r>
            <a:r>
              <a:rPr kumimoji="0" lang="en-US" altLang="ko-KR" sz="1400" dirty="0" smtClean="0">
                <a:solidFill>
                  <a:srgbClr val="404040"/>
                </a:solidFill>
                <a:latin typeface="Arial" charset="0"/>
                <a:ea typeface="HY견고딕" pitchFamily="18" charset="-127"/>
                <a:cs typeface="Arial" charset="0"/>
              </a:rPr>
              <a:t>0 minutes </a:t>
            </a:r>
            <a:r>
              <a:rPr kumimoji="0" lang="en-US" altLang="ko-KR" sz="1400" dirty="0">
                <a:solidFill>
                  <a:srgbClr val="404040"/>
                </a:solidFill>
                <a:latin typeface="Arial" charset="0"/>
                <a:ea typeface="HY견고딕" pitchFamily="18" charset="-127"/>
                <a:cs typeface="Arial" charset="0"/>
              </a:rPr>
              <a:t>from the </a:t>
            </a:r>
            <a:r>
              <a:rPr kumimoji="0" lang="en-US" altLang="ko-KR" sz="1400" dirty="0" smtClean="0">
                <a:solidFill>
                  <a:srgbClr val="404040"/>
                </a:solidFill>
                <a:latin typeface="Arial" charset="0"/>
                <a:ea typeface="HY견고딕" pitchFamily="18" charset="-127"/>
                <a:cs typeface="Arial" charset="0"/>
              </a:rPr>
              <a:t>heart of the nation, Seoul</a:t>
            </a:r>
            <a:endParaRPr kumimoji="0" lang="en-US" altLang="ko-KR" sz="1400" dirty="0">
              <a:solidFill>
                <a:srgbClr val="404040"/>
              </a:solidFill>
              <a:latin typeface="Arial" charset="0"/>
              <a:ea typeface="HY견고딕" pitchFamily="18" charset="-127"/>
              <a:cs typeface="Arial" charset="0"/>
            </a:endParaRPr>
          </a:p>
        </p:txBody>
      </p:sp>
      <p:sp>
        <p:nvSpPr>
          <p:cNvPr id="7192" name="TextBox 101"/>
          <p:cNvSpPr txBox="1">
            <a:spLocks noChangeArrowheads="1"/>
          </p:cNvSpPr>
          <p:nvPr/>
        </p:nvSpPr>
        <p:spPr bwMode="auto">
          <a:xfrm>
            <a:off x="6500813" y="5691188"/>
            <a:ext cx="2643187" cy="738187"/>
          </a:xfrm>
          <a:prstGeom prst="rect">
            <a:avLst/>
          </a:prstGeom>
          <a:noFill/>
          <a:ln w="9525">
            <a:noFill/>
            <a:miter lim="800000"/>
            <a:headEnd/>
            <a:tailEnd/>
          </a:ln>
        </p:spPr>
        <p:txBody>
          <a:bodyPr>
            <a:spAutoFit/>
          </a:bodyPr>
          <a:lstStyle/>
          <a:p>
            <a:pPr>
              <a:buFont typeface="Arial" charset="0"/>
              <a:buChar char="•"/>
            </a:pPr>
            <a:r>
              <a:rPr kumimoji="0" lang="en-US" altLang="ko-KR" sz="1400" dirty="0">
                <a:solidFill>
                  <a:srgbClr val="404040"/>
                </a:solidFill>
                <a:latin typeface="Arial" charset="0"/>
                <a:ea typeface="HY견고딕" pitchFamily="18" charset="-127"/>
                <a:cs typeface="Arial" charset="0"/>
              </a:rPr>
              <a:t> </a:t>
            </a:r>
            <a:r>
              <a:rPr kumimoji="0" lang="en-US" altLang="ko-KR" sz="1400" dirty="0" err="1">
                <a:solidFill>
                  <a:srgbClr val="404040"/>
                </a:solidFill>
                <a:latin typeface="Arial" charset="0"/>
                <a:ea typeface="HY견고딕" pitchFamily="18" charset="-127"/>
                <a:cs typeface="Arial" charset="0"/>
              </a:rPr>
              <a:t>Nami</a:t>
            </a:r>
            <a:r>
              <a:rPr kumimoji="0" lang="en-US" altLang="ko-KR" sz="1400" dirty="0">
                <a:solidFill>
                  <a:srgbClr val="404040"/>
                </a:solidFill>
                <a:latin typeface="Arial" charset="0"/>
                <a:ea typeface="HY견고딕" pitchFamily="18" charset="-127"/>
                <a:cs typeface="Arial" charset="0"/>
              </a:rPr>
              <a:t> </a:t>
            </a:r>
            <a:r>
              <a:rPr kumimoji="0" lang="en-US" altLang="ko-KR" sz="1400" dirty="0" smtClean="0">
                <a:solidFill>
                  <a:srgbClr val="404040"/>
                </a:solidFill>
                <a:latin typeface="Arial" charset="0"/>
                <a:ea typeface="HY견고딕" pitchFamily="18" charset="-127"/>
                <a:cs typeface="Arial" charset="0"/>
              </a:rPr>
              <a:t>Island (</a:t>
            </a:r>
            <a:r>
              <a:rPr kumimoji="0" lang="en-US" altLang="ko-KR" sz="1400" dirty="0">
                <a:solidFill>
                  <a:srgbClr val="404040"/>
                </a:solidFill>
                <a:latin typeface="Arial" charset="0"/>
                <a:ea typeface="HY견고딕" pitchFamily="18" charset="-127"/>
                <a:cs typeface="Arial" charset="0"/>
              </a:rPr>
              <a:t>Winter Sonata)</a:t>
            </a:r>
          </a:p>
          <a:p>
            <a:pPr>
              <a:buFont typeface="Arial" charset="0"/>
              <a:buChar char="•"/>
            </a:pPr>
            <a:r>
              <a:rPr kumimoji="0" lang="en-US" altLang="ko-KR" sz="1400" dirty="0">
                <a:solidFill>
                  <a:srgbClr val="404040"/>
                </a:solidFill>
                <a:latin typeface="Arial" charset="0"/>
                <a:ea typeface="HY견고딕" pitchFamily="18" charset="-127"/>
                <a:cs typeface="Arial" charset="0"/>
              </a:rPr>
              <a:t> Mime and </a:t>
            </a:r>
            <a:r>
              <a:rPr kumimoji="0" lang="en-US" altLang="ko-KR" sz="1400" dirty="0" err="1" smtClean="0">
                <a:solidFill>
                  <a:srgbClr val="404040"/>
                </a:solidFill>
                <a:latin typeface="Arial" charset="0"/>
                <a:ea typeface="HY견고딕" pitchFamily="18" charset="-127"/>
                <a:cs typeface="Arial" charset="0"/>
              </a:rPr>
              <a:t>Makguksu</a:t>
            </a:r>
            <a:r>
              <a:rPr kumimoji="0" lang="en-US" altLang="ko-KR" sz="1400" dirty="0" smtClean="0">
                <a:solidFill>
                  <a:srgbClr val="404040"/>
                </a:solidFill>
                <a:latin typeface="Arial" charset="0"/>
                <a:ea typeface="HY견고딕" pitchFamily="18" charset="-127"/>
                <a:cs typeface="Arial" charset="0"/>
              </a:rPr>
              <a:t> (</a:t>
            </a:r>
            <a:r>
              <a:rPr kumimoji="0" lang="en-US" altLang="ko-KR" sz="1400" dirty="0">
                <a:solidFill>
                  <a:srgbClr val="404040"/>
                </a:solidFill>
                <a:latin typeface="Arial" charset="0"/>
                <a:ea typeface="HY견고딕" pitchFamily="18" charset="-127"/>
                <a:cs typeface="Arial" charset="0"/>
              </a:rPr>
              <a:t>a </a:t>
            </a:r>
            <a:r>
              <a:rPr kumimoji="0" lang="en-US" altLang="ko-KR" sz="1400" dirty="0" smtClean="0">
                <a:solidFill>
                  <a:srgbClr val="404040"/>
                </a:solidFill>
                <a:latin typeface="Arial" charset="0"/>
                <a:ea typeface="HY견고딕" pitchFamily="18" charset="-127"/>
                <a:cs typeface="Arial" charset="0"/>
              </a:rPr>
              <a:t>kind </a:t>
            </a:r>
            <a:endParaRPr kumimoji="0" lang="en-US" altLang="ko-KR" sz="1400" dirty="0">
              <a:solidFill>
                <a:srgbClr val="404040"/>
              </a:solidFill>
              <a:latin typeface="Arial" charset="0"/>
              <a:ea typeface="HY견고딕" pitchFamily="18" charset="-127"/>
              <a:cs typeface="Arial" charset="0"/>
            </a:endParaRPr>
          </a:p>
          <a:p>
            <a:r>
              <a:rPr kumimoji="0" lang="en-US" altLang="ko-KR" sz="1400" dirty="0">
                <a:solidFill>
                  <a:srgbClr val="404040"/>
                </a:solidFill>
                <a:latin typeface="Arial" charset="0"/>
                <a:ea typeface="HY견고딕" pitchFamily="18" charset="-127"/>
                <a:cs typeface="Arial" charset="0"/>
              </a:rPr>
              <a:t>  of  noodle) Festival</a:t>
            </a:r>
          </a:p>
        </p:txBody>
      </p:sp>
      <p:sp>
        <p:nvSpPr>
          <p:cNvPr id="7193" name="TextBox 102"/>
          <p:cNvSpPr txBox="1">
            <a:spLocks noChangeArrowheads="1"/>
          </p:cNvSpPr>
          <p:nvPr/>
        </p:nvSpPr>
        <p:spPr bwMode="auto">
          <a:xfrm>
            <a:off x="357188" y="5691188"/>
            <a:ext cx="2416175" cy="1169987"/>
          </a:xfrm>
          <a:prstGeom prst="rect">
            <a:avLst/>
          </a:prstGeom>
          <a:noFill/>
          <a:ln w="9525">
            <a:noFill/>
            <a:miter lim="800000"/>
            <a:headEnd/>
            <a:tailEnd/>
          </a:ln>
        </p:spPr>
        <p:txBody>
          <a:bodyPr>
            <a:spAutoFit/>
          </a:bodyPr>
          <a:lstStyle/>
          <a:p>
            <a:pPr>
              <a:buFont typeface="Arial" charset="0"/>
              <a:buChar char="•"/>
            </a:pPr>
            <a:r>
              <a:rPr kumimoji="0" lang="en-US" altLang="ko-KR" sz="1400" dirty="0">
                <a:solidFill>
                  <a:srgbClr val="404040"/>
                </a:solidFill>
                <a:latin typeface="Arial" charset="0"/>
                <a:ea typeface="HY견고딕" pitchFamily="18" charset="-127"/>
                <a:cs typeface="Arial" charset="0"/>
              </a:rPr>
              <a:t> One </a:t>
            </a:r>
            <a:r>
              <a:rPr kumimoji="0" lang="en-US" altLang="ko-KR" sz="1400" dirty="0" smtClean="0">
                <a:solidFill>
                  <a:srgbClr val="404040"/>
                </a:solidFill>
                <a:latin typeface="Arial" charset="0"/>
                <a:ea typeface="HY견고딕" pitchFamily="18" charset="-127"/>
                <a:cs typeface="Arial" charset="0"/>
              </a:rPr>
              <a:t>of top </a:t>
            </a:r>
            <a:r>
              <a:rPr kumimoji="0" lang="en-US" altLang="ko-KR" sz="1400" dirty="0">
                <a:solidFill>
                  <a:srgbClr val="404040"/>
                </a:solidFill>
                <a:latin typeface="Arial" charset="0"/>
                <a:ea typeface="HY견고딕" pitchFamily="18" charset="-127"/>
                <a:cs typeface="Arial" charset="0"/>
              </a:rPr>
              <a:t>10 </a:t>
            </a:r>
            <a:r>
              <a:rPr kumimoji="0" lang="en-US" altLang="ko-KR" sz="1400" dirty="0" smtClean="0">
                <a:solidFill>
                  <a:srgbClr val="404040"/>
                </a:solidFill>
                <a:latin typeface="Arial" charset="0"/>
                <a:ea typeface="HY견고딕" pitchFamily="18" charset="-127"/>
                <a:cs typeface="Arial" charset="0"/>
              </a:rPr>
              <a:t>cities where </a:t>
            </a:r>
            <a:r>
              <a:rPr kumimoji="0" lang="en-US" altLang="ko-KR" sz="1400" dirty="0">
                <a:solidFill>
                  <a:srgbClr val="404040"/>
                </a:solidFill>
                <a:latin typeface="Arial" charset="0"/>
                <a:ea typeface="HY견고딕" pitchFamily="18" charset="-127"/>
                <a:cs typeface="Arial" charset="0"/>
              </a:rPr>
              <a:t>people </a:t>
            </a:r>
            <a:r>
              <a:rPr kumimoji="0" lang="en-US" altLang="ko-KR" sz="1400" dirty="0" smtClean="0">
                <a:solidFill>
                  <a:srgbClr val="404040"/>
                </a:solidFill>
                <a:latin typeface="Arial" charset="0"/>
                <a:ea typeface="HY견고딕" pitchFamily="18" charset="-127"/>
                <a:cs typeface="Arial" charset="0"/>
              </a:rPr>
              <a:t>want </a:t>
            </a:r>
            <a:r>
              <a:rPr kumimoji="0" lang="en-US" altLang="ko-KR" sz="1400" dirty="0">
                <a:solidFill>
                  <a:srgbClr val="404040"/>
                </a:solidFill>
                <a:latin typeface="Arial" charset="0"/>
                <a:ea typeface="HY견고딕" pitchFamily="18" charset="-127"/>
                <a:cs typeface="Arial" charset="0"/>
              </a:rPr>
              <a:t>to </a:t>
            </a:r>
            <a:r>
              <a:rPr kumimoji="0" lang="en-US" altLang="ko-KR" sz="1400" dirty="0" smtClean="0">
                <a:solidFill>
                  <a:srgbClr val="404040"/>
                </a:solidFill>
                <a:latin typeface="Arial" charset="0"/>
                <a:ea typeface="HY견고딕" pitchFamily="18" charset="-127"/>
                <a:cs typeface="Arial" charset="0"/>
              </a:rPr>
              <a:t>live, </a:t>
            </a:r>
            <a:r>
              <a:rPr kumimoji="0" lang="en-US" altLang="ko-KR" sz="1400" dirty="0">
                <a:solidFill>
                  <a:srgbClr val="404040"/>
                </a:solidFill>
                <a:latin typeface="Arial" charset="0"/>
                <a:ea typeface="HY견고딕" pitchFamily="18" charset="-127"/>
                <a:cs typeface="Arial" charset="0"/>
              </a:rPr>
              <a:t>surrounded by gorgeous mountains and beautiful lakes.</a:t>
            </a:r>
          </a:p>
        </p:txBody>
      </p:sp>
      <p:sp>
        <p:nvSpPr>
          <p:cNvPr id="7194" name="TextBox 103"/>
          <p:cNvSpPr txBox="1">
            <a:spLocks noChangeArrowheads="1"/>
          </p:cNvSpPr>
          <p:nvPr/>
        </p:nvSpPr>
        <p:spPr bwMode="auto">
          <a:xfrm>
            <a:off x="357188" y="3565525"/>
            <a:ext cx="1758950" cy="523875"/>
          </a:xfrm>
          <a:prstGeom prst="rect">
            <a:avLst/>
          </a:prstGeom>
          <a:noFill/>
          <a:ln w="9525">
            <a:noFill/>
            <a:miter lim="800000"/>
            <a:headEnd/>
            <a:tailEnd/>
          </a:ln>
        </p:spPr>
        <p:txBody>
          <a:bodyPr>
            <a:spAutoFit/>
          </a:bodyPr>
          <a:lstStyle/>
          <a:p>
            <a:pPr>
              <a:buFont typeface="Arial" charset="0"/>
              <a:buChar char="•"/>
            </a:pPr>
            <a:r>
              <a:rPr kumimoji="0" lang="en-US" altLang="ko-KR" sz="1400" dirty="0">
                <a:solidFill>
                  <a:srgbClr val="404040"/>
                </a:solidFill>
                <a:latin typeface="Arial" charset="0"/>
                <a:ea typeface="HY견고딕" pitchFamily="18" charset="-127"/>
                <a:cs typeface="Arial" charset="0"/>
              </a:rPr>
              <a:t> 6 </a:t>
            </a:r>
            <a:r>
              <a:rPr kumimoji="0" lang="en-US" altLang="ko-KR" sz="1400" dirty="0" smtClean="0">
                <a:solidFill>
                  <a:srgbClr val="404040"/>
                </a:solidFill>
                <a:latin typeface="Arial" charset="0"/>
                <a:ea typeface="HY견고딕" pitchFamily="18" charset="-127"/>
                <a:cs typeface="Arial" charset="0"/>
              </a:rPr>
              <a:t>universities</a:t>
            </a:r>
            <a:endParaRPr kumimoji="0" lang="en-US" altLang="ko-KR" sz="1400" dirty="0">
              <a:solidFill>
                <a:srgbClr val="404040"/>
              </a:solidFill>
              <a:latin typeface="Arial" charset="0"/>
              <a:ea typeface="HY견고딕" pitchFamily="18" charset="-127"/>
              <a:cs typeface="Arial" charset="0"/>
            </a:endParaRPr>
          </a:p>
          <a:p>
            <a:pPr>
              <a:buFont typeface="Arial" charset="0"/>
              <a:buChar char="•"/>
            </a:pPr>
            <a:r>
              <a:rPr kumimoji="0" lang="en-US" altLang="ko-KR" sz="1400" dirty="0">
                <a:solidFill>
                  <a:srgbClr val="404040"/>
                </a:solidFill>
                <a:latin typeface="Arial" charset="0"/>
                <a:ea typeface="HY견고딕" pitchFamily="18" charset="-127"/>
                <a:cs typeface="Arial" charset="0"/>
              </a:rPr>
              <a:t> 38,000 </a:t>
            </a:r>
            <a:r>
              <a:rPr kumimoji="0" lang="en-US" altLang="ko-KR" sz="1400" dirty="0" smtClean="0">
                <a:solidFill>
                  <a:srgbClr val="404040"/>
                </a:solidFill>
                <a:latin typeface="Arial" charset="0"/>
                <a:ea typeface="HY견고딕" pitchFamily="18" charset="-127"/>
                <a:cs typeface="Arial" charset="0"/>
              </a:rPr>
              <a:t>students</a:t>
            </a:r>
            <a:endParaRPr kumimoji="0" lang="en-US" altLang="ko-KR" sz="1400" dirty="0">
              <a:solidFill>
                <a:srgbClr val="404040"/>
              </a:solidFill>
              <a:latin typeface="Arial" charset="0"/>
              <a:ea typeface="HY견고딕" pitchFamily="18" charset="-127"/>
              <a:cs typeface="Arial" charset="0"/>
            </a:endParaRPr>
          </a:p>
        </p:txBody>
      </p:sp>
      <p:sp>
        <p:nvSpPr>
          <p:cNvPr id="7195" name="TextBox 105"/>
          <p:cNvSpPr txBox="1">
            <a:spLocks noChangeArrowheads="1"/>
          </p:cNvSpPr>
          <p:nvPr/>
        </p:nvSpPr>
        <p:spPr bwMode="auto">
          <a:xfrm>
            <a:off x="419100" y="1011238"/>
            <a:ext cx="8286750" cy="400110"/>
          </a:xfrm>
          <a:prstGeom prst="rect">
            <a:avLst/>
          </a:prstGeom>
          <a:noFill/>
          <a:ln w="9525">
            <a:noFill/>
            <a:miter lim="800000"/>
            <a:headEnd/>
            <a:tailEnd/>
          </a:ln>
        </p:spPr>
        <p:txBody>
          <a:bodyPr>
            <a:spAutoFit/>
          </a:bodyPr>
          <a:lstStyle/>
          <a:p>
            <a:r>
              <a:rPr kumimoji="0" lang="en-US" altLang="ko-KR" sz="2000" b="1" dirty="0">
                <a:solidFill>
                  <a:srgbClr val="404040"/>
                </a:solidFill>
                <a:latin typeface="Arial" charset="0"/>
                <a:ea typeface="맑은 고딕" pitchFamily="50" charset="-127"/>
                <a:cs typeface="Arial" charset="0"/>
              </a:rPr>
              <a:t>Hope </a:t>
            </a:r>
            <a:r>
              <a:rPr kumimoji="0" lang="en-US" altLang="ko-KR" sz="2000" b="1" dirty="0" smtClean="0">
                <a:solidFill>
                  <a:srgbClr val="404040"/>
                </a:solidFill>
                <a:latin typeface="Arial" charset="0"/>
                <a:ea typeface="맑은 고딕" pitchFamily="50" charset="-127"/>
                <a:cs typeface="Arial" charset="0"/>
              </a:rPr>
              <a:t>flows like a river through the city of </a:t>
            </a:r>
            <a:r>
              <a:rPr kumimoji="0" lang="en-US" altLang="ko-KR" sz="2000" b="1" dirty="0" err="1" smtClean="0">
                <a:solidFill>
                  <a:srgbClr val="404040"/>
                </a:solidFill>
                <a:latin typeface="Arial" charset="0"/>
                <a:ea typeface="맑은 고딕" pitchFamily="50" charset="-127"/>
                <a:cs typeface="Arial" charset="0"/>
              </a:rPr>
              <a:t>ChunCheon</a:t>
            </a:r>
            <a:r>
              <a:rPr kumimoji="0" lang="en-US" altLang="ko-KR" sz="2000" b="1" dirty="0">
                <a:solidFill>
                  <a:srgbClr val="404040"/>
                </a:solidFill>
                <a:latin typeface="Arial" charset="0"/>
                <a:ea typeface="맑은 고딕" pitchFamily="50" charset="-127"/>
                <a:cs typeface="Arial" charset="0"/>
              </a:rPr>
              <a:t>.</a:t>
            </a:r>
            <a:endParaRPr kumimoji="0" lang="ko-KR" altLang="en-US" sz="2000" b="1" dirty="0">
              <a:solidFill>
                <a:srgbClr val="404040"/>
              </a:solidFill>
              <a:latin typeface="Arial" charset="0"/>
              <a:ea typeface="맑은 고딕" pitchFamily="50" charset="-127"/>
              <a:cs typeface="Arial" charset="0"/>
            </a:endParaRPr>
          </a:p>
        </p:txBody>
      </p:sp>
      <p:grpSp>
        <p:nvGrpSpPr>
          <p:cNvPr id="2" name="그룹 43"/>
          <p:cNvGrpSpPr/>
          <p:nvPr/>
        </p:nvGrpSpPr>
        <p:grpSpPr>
          <a:xfrm>
            <a:off x="2119347" y="3303170"/>
            <a:ext cx="1008000" cy="1008000"/>
            <a:chOff x="1060449" y="3826329"/>
            <a:chExt cx="1058333" cy="1058333"/>
          </a:xfrm>
          <a:effectLst>
            <a:outerShdw blurRad="50800" dist="38100" dir="2700000" algn="tl" rotWithShape="0">
              <a:prstClr val="black">
                <a:alpha val="40000"/>
              </a:prstClr>
            </a:outerShdw>
          </a:effectLst>
        </p:grpSpPr>
        <p:sp>
          <p:nvSpPr>
            <p:cNvPr id="112" name="타원 111"/>
            <p:cNvSpPr/>
            <p:nvPr/>
          </p:nvSpPr>
          <p:spPr>
            <a:xfrm>
              <a:off x="1161243" y="3927123"/>
              <a:ext cx="856746" cy="856746"/>
            </a:xfrm>
            <a:prstGeom prst="ellipse">
              <a:avLst/>
            </a:prstGeom>
            <a:gradFill flip="none" rotWithShape="1">
              <a:gsLst>
                <a:gs pos="35000">
                  <a:schemeClr val="bg1">
                    <a:lumMod val="95000"/>
                  </a:schemeClr>
                </a:gs>
                <a:gs pos="100000">
                  <a:srgbClr val="FDFCCB"/>
                </a:gs>
              </a:gsLst>
              <a:path path="circle">
                <a:fillToRect l="50000" t="50000" r="50000" b="50000"/>
              </a:path>
              <a:tileRect/>
            </a:gradFill>
            <a:ln>
              <a:noFill/>
            </a:ln>
            <a:effectLst>
              <a:innerShdw dist="50800" dir="15000000">
                <a:srgbClr val="D67C01">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13" name="도넛 112"/>
            <p:cNvSpPr/>
            <p:nvPr/>
          </p:nvSpPr>
          <p:spPr>
            <a:xfrm>
              <a:off x="1060449" y="3826329"/>
              <a:ext cx="1058333" cy="1058333"/>
            </a:xfrm>
            <a:prstGeom prst="donut">
              <a:avLst>
                <a:gd name="adj" fmla="val 11830"/>
              </a:avLst>
            </a:prstGeom>
            <a:gradFill flip="none" rotWithShape="1">
              <a:gsLst>
                <a:gs pos="0">
                  <a:srgbClr val="D67C01"/>
                </a:gs>
                <a:gs pos="50000">
                  <a:srgbClr val="F6CD01"/>
                </a:gs>
                <a:gs pos="100000">
                  <a:srgbClr val="FBF995"/>
                </a:gs>
              </a:gsLst>
              <a:lin ang="13500000" scaled="1"/>
              <a:tileRect/>
            </a:gradFill>
            <a:ln>
              <a:noFill/>
            </a:ln>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14" name="달 113"/>
            <p:cNvSpPr/>
            <p:nvPr/>
          </p:nvSpPr>
          <p:spPr>
            <a:xfrm rot="4135760">
              <a:off x="1347027" y="3637716"/>
              <a:ext cx="174615" cy="615677"/>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3" name="그룹 36"/>
          <p:cNvGrpSpPr/>
          <p:nvPr/>
        </p:nvGrpSpPr>
        <p:grpSpPr>
          <a:xfrm>
            <a:off x="5140738" y="5329511"/>
            <a:ext cx="1008000" cy="1008000"/>
            <a:chOff x="1077383" y="5166179"/>
            <a:chExt cx="1058333" cy="1058333"/>
          </a:xfrm>
          <a:effectLst>
            <a:outerShdw blurRad="50800" dist="38100" dir="2700000" algn="tl" rotWithShape="0">
              <a:prstClr val="black">
                <a:alpha val="40000"/>
              </a:prstClr>
            </a:outerShdw>
          </a:effectLst>
        </p:grpSpPr>
        <p:sp>
          <p:nvSpPr>
            <p:cNvPr id="116" name="타원 115"/>
            <p:cNvSpPr/>
            <p:nvPr/>
          </p:nvSpPr>
          <p:spPr>
            <a:xfrm>
              <a:off x="1178177" y="5266973"/>
              <a:ext cx="856746" cy="856746"/>
            </a:xfrm>
            <a:prstGeom prst="ellipse">
              <a:avLst/>
            </a:prstGeom>
            <a:gradFill flip="none" rotWithShape="1">
              <a:gsLst>
                <a:gs pos="35000">
                  <a:schemeClr val="bg1">
                    <a:lumMod val="95000"/>
                  </a:schemeClr>
                </a:gs>
                <a:gs pos="100000">
                  <a:srgbClr val="CEEDFA"/>
                </a:gs>
              </a:gsLst>
              <a:path path="circle">
                <a:fillToRect l="50000" t="50000" r="50000" b="50000"/>
              </a:path>
              <a:tileRect/>
            </a:gradFill>
            <a:ln>
              <a:noFill/>
            </a:ln>
            <a:effectLst>
              <a:innerShdw dist="50800" dir="15000000">
                <a:srgbClr val="116283">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17" name="도넛 116"/>
            <p:cNvSpPr/>
            <p:nvPr/>
          </p:nvSpPr>
          <p:spPr>
            <a:xfrm>
              <a:off x="1077383" y="5166179"/>
              <a:ext cx="1058333" cy="1058333"/>
            </a:xfrm>
            <a:prstGeom prst="donut">
              <a:avLst>
                <a:gd name="adj" fmla="val 11830"/>
              </a:avLst>
            </a:prstGeom>
            <a:gradFill flip="none" rotWithShape="1">
              <a:gsLst>
                <a:gs pos="0">
                  <a:srgbClr val="116283"/>
                </a:gs>
                <a:gs pos="50000">
                  <a:srgbClr val="1990BF"/>
                </a:gs>
                <a:gs pos="100000">
                  <a:srgbClr val="88D4F2"/>
                </a:gs>
              </a:gsLst>
              <a:lin ang="13500000" scaled="1"/>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18" name="달 117"/>
            <p:cNvSpPr/>
            <p:nvPr/>
          </p:nvSpPr>
          <p:spPr>
            <a:xfrm rot="4135760">
              <a:off x="1363961" y="4977566"/>
              <a:ext cx="174615" cy="615677"/>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4" name="그룹 117"/>
          <p:cNvGrpSpPr/>
          <p:nvPr/>
        </p:nvGrpSpPr>
        <p:grpSpPr>
          <a:xfrm>
            <a:off x="2858442" y="5329511"/>
            <a:ext cx="1008000" cy="1008000"/>
            <a:chOff x="1060449" y="3826329"/>
            <a:chExt cx="1058333" cy="1058333"/>
          </a:xfrm>
          <a:effectLst>
            <a:outerShdw blurRad="50800" dist="38100" dir="2700000" algn="tl" rotWithShape="0">
              <a:prstClr val="black">
                <a:alpha val="40000"/>
              </a:prstClr>
            </a:outerShdw>
          </a:effectLst>
        </p:grpSpPr>
        <p:sp>
          <p:nvSpPr>
            <p:cNvPr id="120" name="타원 119"/>
            <p:cNvSpPr/>
            <p:nvPr/>
          </p:nvSpPr>
          <p:spPr>
            <a:xfrm>
              <a:off x="1161243" y="3927123"/>
              <a:ext cx="856746" cy="856746"/>
            </a:xfrm>
            <a:prstGeom prst="ellipse">
              <a:avLst/>
            </a:prstGeom>
            <a:gradFill flip="none" rotWithShape="1">
              <a:gsLst>
                <a:gs pos="35000">
                  <a:schemeClr val="bg1">
                    <a:lumMod val="95000"/>
                  </a:schemeClr>
                </a:gs>
                <a:gs pos="100000">
                  <a:srgbClr val="F5FACE"/>
                </a:gs>
              </a:gsLst>
              <a:path path="circle">
                <a:fillToRect l="50000" t="50000" r="50000" b="50000"/>
              </a:path>
              <a:tileRect/>
            </a:gradFill>
            <a:ln>
              <a:noFill/>
            </a:ln>
            <a:effectLst>
              <a:innerShdw dist="50800" dir="15000000">
                <a:srgbClr val="488211">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21" name="도넛 120"/>
            <p:cNvSpPr/>
            <p:nvPr/>
          </p:nvSpPr>
          <p:spPr>
            <a:xfrm>
              <a:off x="1060449" y="3826329"/>
              <a:ext cx="1058333" cy="1058333"/>
            </a:xfrm>
            <a:prstGeom prst="donut">
              <a:avLst>
                <a:gd name="adj" fmla="val 11830"/>
              </a:avLst>
            </a:prstGeom>
            <a:gradFill flip="none" rotWithShape="1">
              <a:gsLst>
                <a:gs pos="0">
                  <a:srgbClr val="488211"/>
                </a:gs>
                <a:gs pos="50000">
                  <a:srgbClr val="8ABF19"/>
                </a:gs>
                <a:gs pos="100000">
                  <a:srgbClr val="E5F288"/>
                </a:gs>
              </a:gsLst>
              <a:lin ang="13500000" scaled="1"/>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22" name="달 121"/>
            <p:cNvSpPr/>
            <p:nvPr/>
          </p:nvSpPr>
          <p:spPr>
            <a:xfrm rot="4135760">
              <a:off x="1347027" y="3637716"/>
              <a:ext cx="174615" cy="615677"/>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5" name="그룹 36"/>
          <p:cNvGrpSpPr/>
          <p:nvPr/>
        </p:nvGrpSpPr>
        <p:grpSpPr>
          <a:xfrm>
            <a:off x="5956687" y="3303170"/>
            <a:ext cx="1008000" cy="1008000"/>
            <a:chOff x="1077383" y="5166179"/>
            <a:chExt cx="1058333" cy="1058333"/>
          </a:xfrm>
          <a:effectLst>
            <a:outerShdw blurRad="50800" dist="38100" dir="2700000" algn="tl" rotWithShape="0">
              <a:prstClr val="black">
                <a:alpha val="40000"/>
              </a:prstClr>
            </a:outerShdw>
          </a:effectLst>
        </p:grpSpPr>
        <p:sp>
          <p:nvSpPr>
            <p:cNvPr id="143" name="타원 142"/>
            <p:cNvSpPr/>
            <p:nvPr/>
          </p:nvSpPr>
          <p:spPr>
            <a:xfrm>
              <a:off x="1178177" y="5266973"/>
              <a:ext cx="856746" cy="856746"/>
            </a:xfrm>
            <a:prstGeom prst="ellipse">
              <a:avLst/>
            </a:prstGeom>
            <a:gradFill flip="none" rotWithShape="1">
              <a:gsLst>
                <a:gs pos="35000">
                  <a:schemeClr val="bg1">
                    <a:lumMod val="95000"/>
                  </a:schemeClr>
                </a:gs>
                <a:gs pos="100000">
                  <a:schemeClr val="bg1">
                    <a:lumMod val="75000"/>
                  </a:schemeClr>
                </a:gs>
              </a:gsLst>
              <a:path path="circle">
                <a:fillToRect l="50000" t="50000" r="50000" b="50000"/>
              </a:path>
              <a:tileRect/>
            </a:gradFill>
            <a:ln>
              <a:noFill/>
            </a:ln>
            <a:effectLst>
              <a:innerShdw dist="50800" dir="15000000">
                <a:schemeClr val="tx1">
                  <a:lumMod val="50000"/>
                  <a:lumOff val="50000"/>
                  <a:alpha val="7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44" name="도넛 143"/>
            <p:cNvSpPr/>
            <p:nvPr/>
          </p:nvSpPr>
          <p:spPr>
            <a:xfrm>
              <a:off x="1077383" y="5166179"/>
              <a:ext cx="1058333" cy="1058333"/>
            </a:xfrm>
            <a:prstGeom prst="donut">
              <a:avLst>
                <a:gd name="adj" fmla="val 11830"/>
              </a:avLst>
            </a:prstGeom>
            <a:gradFill flip="none" rotWithShape="1">
              <a:gsLst>
                <a:gs pos="0">
                  <a:srgbClr val="7F7F7F"/>
                </a:gs>
                <a:gs pos="50000">
                  <a:srgbClr val="BFBFBF"/>
                </a:gs>
                <a:gs pos="100000">
                  <a:srgbClr val="F2F2F2"/>
                </a:gs>
              </a:gsLst>
              <a:lin ang="13500000" scaled="1"/>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45" name="달 144"/>
            <p:cNvSpPr/>
            <p:nvPr/>
          </p:nvSpPr>
          <p:spPr>
            <a:xfrm rot="4135760">
              <a:off x="1363961" y="4977566"/>
              <a:ext cx="174615" cy="615677"/>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7200" name="TextBox 82"/>
          <p:cNvSpPr txBox="1">
            <a:spLocks noChangeArrowheads="1"/>
          </p:cNvSpPr>
          <p:nvPr/>
        </p:nvSpPr>
        <p:spPr bwMode="auto">
          <a:xfrm>
            <a:off x="5980113" y="3546475"/>
            <a:ext cx="993775" cy="584200"/>
          </a:xfrm>
          <a:prstGeom prst="rect">
            <a:avLst/>
          </a:prstGeom>
          <a:noFill/>
          <a:ln w="9525">
            <a:noFill/>
            <a:miter lim="800000"/>
            <a:headEnd/>
            <a:tailEnd/>
          </a:ln>
        </p:spPr>
        <p:txBody>
          <a:bodyPr>
            <a:spAutoFit/>
          </a:bodyPr>
          <a:lstStyle/>
          <a:p>
            <a:pPr algn="ctr"/>
            <a:r>
              <a:rPr kumimoji="0" lang="en-US" altLang="ko-KR" sz="1600" b="1">
                <a:solidFill>
                  <a:srgbClr val="404040"/>
                </a:solidFill>
                <a:latin typeface="Arial" charset="0"/>
                <a:ea typeface="맑은 고딕" pitchFamily="50" charset="-127"/>
                <a:cs typeface="Arial" charset="0"/>
              </a:rPr>
              <a:t>Capital Area</a:t>
            </a:r>
          </a:p>
        </p:txBody>
      </p:sp>
      <p:sp>
        <p:nvSpPr>
          <p:cNvPr id="7201" name="TextBox 87"/>
          <p:cNvSpPr txBox="1">
            <a:spLocks noChangeArrowheads="1"/>
          </p:cNvSpPr>
          <p:nvPr/>
        </p:nvSpPr>
        <p:spPr bwMode="auto">
          <a:xfrm>
            <a:off x="5156200" y="5578475"/>
            <a:ext cx="944563" cy="415925"/>
          </a:xfrm>
          <a:prstGeom prst="rect">
            <a:avLst/>
          </a:prstGeom>
          <a:noFill/>
          <a:ln w="9525">
            <a:noFill/>
            <a:miter lim="800000"/>
            <a:headEnd/>
            <a:tailEnd/>
          </a:ln>
        </p:spPr>
        <p:txBody>
          <a:bodyPr>
            <a:spAutoFit/>
          </a:bodyPr>
          <a:lstStyle/>
          <a:p>
            <a:pPr algn="ctr">
              <a:lnSpc>
                <a:spcPct val="150000"/>
              </a:lnSpc>
            </a:pPr>
            <a:r>
              <a:rPr kumimoji="0" lang="en-US" altLang="ko-KR" sz="1600" b="1">
                <a:solidFill>
                  <a:srgbClr val="116283"/>
                </a:solidFill>
                <a:latin typeface="Arial" charset="0"/>
                <a:ea typeface="맑은 고딕" pitchFamily="50" charset="-127"/>
                <a:cs typeface="Arial" charset="0"/>
              </a:rPr>
              <a:t>Culture</a:t>
            </a:r>
          </a:p>
        </p:txBody>
      </p:sp>
      <p:sp>
        <p:nvSpPr>
          <p:cNvPr id="7202" name="TextBox 92"/>
          <p:cNvSpPr txBox="1">
            <a:spLocks noChangeArrowheads="1"/>
          </p:cNvSpPr>
          <p:nvPr/>
        </p:nvSpPr>
        <p:spPr bwMode="auto">
          <a:xfrm>
            <a:off x="2884488" y="5589588"/>
            <a:ext cx="942975" cy="415925"/>
          </a:xfrm>
          <a:prstGeom prst="rect">
            <a:avLst/>
          </a:prstGeom>
          <a:noFill/>
          <a:ln w="9525">
            <a:noFill/>
            <a:miter lim="800000"/>
            <a:headEnd/>
            <a:tailEnd/>
          </a:ln>
        </p:spPr>
        <p:txBody>
          <a:bodyPr>
            <a:spAutoFit/>
          </a:bodyPr>
          <a:lstStyle/>
          <a:p>
            <a:pPr algn="ctr">
              <a:lnSpc>
                <a:spcPct val="150000"/>
              </a:lnSpc>
            </a:pPr>
            <a:r>
              <a:rPr kumimoji="0" lang="en-US" altLang="ko-KR" sz="1600" b="1">
                <a:solidFill>
                  <a:srgbClr val="488211"/>
                </a:solidFill>
                <a:latin typeface="Arial" charset="0"/>
                <a:ea typeface="맑은 고딕" pitchFamily="50" charset="-127"/>
                <a:cs typeface="Arial" charset="0"/>
              </a:rPr>
              <a:t>Green</a:t>
            </a:r>
            <a:endParaRPr kumimoji="0" lang="en-US" altLang="ko-KR" b="1">
              <a:solidFill>
                <a:srgbClr val="488211"/>
              </a:solidFill>
              <a:latin typeface="Arial" charset="0"/>
              <a:ea typeface="맑은 고딕" pitchFamily="50" charset="-127"/>
              <a:cs typeface="Arial" charset="0"/>
            </a:endParaRPr>
          </a:p>
        </p:txBody>
      </p:sp>
      <p:sp>
        <p:nvSpPr>
          <p:cNvPr id="11300" name="TextBox 97"/>
          <p:cNvSpPr txBox="1">
            <a:spLocks noChangeArrowheads="1"/>
          </p:cNvSpPr>
          <p:nvPr/>
        </p:nvSpPr>
        <p:spPr bwMode="auto">
          <a:xfrm>
            <a:off x="2071688" y="3559175"/>
            <a:ext cx="1143000" cy="415925"/>
          </a:xfrm>
          <a:prstGeom prst="rect">
            <a:avLst/>
          </a:prstGeom>
          <a:noFill/>
          <a:ln w="9525">
            <a:noFill/>
            <a:miter lim="800000"/>
            <a:headEnd/>
            <a:tailEnd/>
          </a:ln>
        </p:spPr>
        <p:txBody>
          <a:bodyPr>
            <a:spAutoFit/>
          </a:bodyPr>
          <a:lstStyle/>
          <a:p>
            <a:pPr algn="ctr">
              <a:lnSpc>
                <a:spcPct val="150000"/>
              </a:lnSpc>
              <a:defRPr/>
            </a:pPr>
            <a:r>
              <a:rPr kumimoji="0" lang="en-US" altLang="ko-KR" sz="1600" b="1" spc="-150" dirty="0">
                <a:solidFill>
                  <a:srgbClr val="D67C01"/>
                </a:solidFill>
                <a:latin typeface="Arial" charset="0"/>
                <a:ea typeface="맑은 고딕" pitchFamily="50" charset="-127"/>
                <a:cs typeface="Arial" charset="0"/>
              </a:rPr>
              <a:t>Education</a:t>
            </a:r>
            <a:endParaRPr kumimoji="0" lang="en-US" altLang="ko-KR" b="1" spc="-150" dirty="0">
              <a:solidFill>
                <a:srgbClr val="D67C01"/>
              </a:solidFill>
              <a:latin typeface="Arial" charset="0"/>
              <a:ea typeface="맑은 고딕" pitchFamily="50" charset="-127"/>
              <a:cs typeface="Arial" charset="0"/>
            </a:endParaRPr>
          </a:p>
        </p:txBody>
      </p:sp>
      <p:grpSp>
        <p:nvGrpSpPr>
          <p:cNvPr id="6" name="그룹 35"/>
          <p:cNvGrpSpPr/>
          <p:nvPr/>
        </p:nvGrpSpPr>
        <p:grpSpPr>
          <a:xfrm>
            <a:off x="4044079" y="1729861"/>
            <a:ext cx="1008000" cy="1008000"/>
            <a:chOff x="1060449" y="3826330"/>
            <a:chExt cx="1058333" cy="1058333"/>
          </a:xfrm>
          <a:effectLst>
            <a:outerShdw blurRad="50800" dist="38100" dir="2700000" algn="tl" rotWithShape="0">
              <a:prstClr val="black">
                <a:alpha val="40000"/>
              </a:prstClr>
            </a:outerShdw>
          </a:effectLst>
        </p:grpSpPr>
        <p:sp>
          <p:nvSpPr>
            <p:cNvPr id="108" name="타원 107"/>
            <p:cNvSpPr/>
            <p:nvPr/>
          </p:nvSpPr>
          <p:spPr>
            <a:xfrm>
              <a:off x="1161243" y="3927123"/>
              <a:ext cx="856746" cy="856746"/>
            </a:xfrm>
            <a:prstGeom prst="ellipse">
              <a:avLst/>
            </a:prstGeom>
            <a:gradFill flip="none" rotWithShape="1">
              <a:gsLst>
                <a:gs pos="35000">
                  <a:schemeClr val="bg1">
                    <a:lumMod val="95000"/>
                  </a:schemeClr>
                </a:gs>
                <a:gs pos="100000">
                  <a:srgbClr val="FFD2C9"/>
                </a:gs>
              </a:gsLst>
              <a:path path="circle">
                <a:fillToRect l="50000" t="50000" r="50000" b="50000"/>
              </a:path>
              <a:tileRect/>
            </a:gradFill>
            <a:ln>
              <a:noFill/>
            </a:ln>
            <a:effectLst>
              <a:innerShdw dist="50800" dir="15000000">
                <a:srgbClr val="8B06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09" name="도넛 108"/>
            <p:cNvSpPr/>
            <p:nvPr/>
          </p:nvSpPr>
          <p:spPr>
            <a:xfrm>
              <a:off x="1060449" y="3826330"/>
              <a:ext cx="1058333" cy="1058333"/>
            </a:xfrm>
            <a:prstGeom prst="donut">
              <a:avLst>
                <a:gd name="adj" fmla="val 11830"/>
              </a:avLst>
            </a:prstGeom>
            <a:gradFill flip="none" rotWithShape="1">
              <a:gsLst>
                <a:gs pos="0">
                  <a:srgbClr val="8B0600"/>
                </a:gs>
                <a:gs pos="50000">
                  <a:srgbClr val="E42400"/>
                </a:gs>
                <a:gs pos="100000">
                  <a:srgbClr val="FEE396"/>
                </a:gs>
              </a:gsLst>
              <a:lin ang="13500000" scaled="1"/>
              <a:tileRect/>
            </a:gradFill>
            <a:ln>
              <a:noFill/>
            </a:ln>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10" name="달 109"/>
            <p:cNvSpPr/>
            <p:nvPr/>
          </p:nvSpPr>
          <p:spPr>
            <a:xfrm rot="4135760">
              <a:off x="1347027" y="3637716"/>
              <a:ext cx="174615" cy="615677"/>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1302" name="TextBox 77"/>
          <p:cNvSpPr txBox="1">
            <a:spLocks noChangeArrowheads="1"/>
          </p:cNvSpPr>
          <p:nvPr/>
        </p:nvSpPr>
        <p:spPr bwMode="auto">
          <a:xfrm>
            <a:off x="4067175" y="1981200"/>
            <a:ext cx="942975" cy="415925"/>
          </a:xfrm>
          <a:prstGeom prst="rect">
            <a:avLst/>
          </a:prstGeom>
          <a:noFill/>
          <a:ln w="9525">
            <a:noFill/>
            <a:miter lim="800000"/>
            <a:headEnd/>
            <a:tailEnd/>
          </a:ln>
        </p:spPr>
        <p:txBody>
          <a:bodyPr>
            <a:spAutoFit/>
          </a:bodyPr>
          <a:lstStyle/>
          <a:p>
            <a:pPr algn="ctr">
              <a:lnSpc>
                <a:spcPct val="150000"/>
              </a:lnSpc>
              <a:defRPr/>
            </a:pPr>
            <a:r>
              <a:rPr kumimoji="0" lang="en-US" altLang="ko-KR" sz="1600" b="1" spc="-150" dirty="0">
                <a:solidFill>
                  <a:srgbClr val="8B0600"/>
                </a:solidFill>
                <a:latin typeface="Arial" charset="0"/>
                <a:ea typeface="맑은 고딕" pitchFamily="50" charset="-127"/>
                <a:cs typeface="Arial" charset="0"/>
              </a:rPr>
              <a:t>Leisure</a:t>
            </a:r>
            <a:endParaRPr kumimoji="0" lang="en-US" altLang="ko-KR" b="1" spc="-150" dirty="0">
              <a:solidFill>
                <a:srgbClr val="8B0600"/>
              </a:solidFill>
              <a:latin typeface="Arial" charset="0"/>
              <a:ea typeface="맑은 고딕" pitchFamily="50" charset="-127"/>
              <a:cs typeface="Arial" charset="0"/>
            </a:endParaRPr>
          </a:p>
        </p:txBody>
      </p:sp>
      <p:pic>
        <p:nvPicPr>
          <p:cNvPr id="7206" name="그림 109" descr="아이콘3.png"/>
          <p:cNvPicPr>
            <a:picLocks noChangeAspect="1"/>
          </p:cNvPicPr>
          <p:nvPr/>
        </p:nvPicPr>
        <p:blipFill>
          <a:blip r:embed="rId3" cstate="print"/>
          <a:srcRect/>
          <a:stretch>
            <a:fillRect/>
          </a:stretch>
        </p:blipFill>
        <p:spPr bwMode="auto">
          <a:xfrm>
            <a:off x="3643313" y="3417888"/>
            <a:ext cx="1785937" cy="122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제목 38"/>
          <p:cNvSpPr>
            <a:spLocks noGrp="1"/>
          </p:cNvSpPr>
          <p:nvPr>
            <p:ph type="title"/>
          </p:nvPr>
        </p:nvSpPr>
        <p:spPr bwMode="auto">
          <a:xfrm>
            <a:off x="419100" y="228600"/>
            <a:ext cx="8724900" cy="560388"/>
          </a:xfrm>
          <a:ln>
            <a:miter lim="800000"/>
            <a:headEnd/>
            <a:tailEnd/>
          </a:ln>
        </p:spPr>
        <p:txBody>
          <a:bodyPr vert="horz" wrap="square" lIns="91440" tIns="45720" rIns="91440" bIns="45720" numCol="1" anchorCtr="0" compatLnSpc="1">
            <a:prstTxWarp prst="textNoShape">
              <a:avLst/>
            </a:prstTxWarp>
          </a:bodyPr>
          <a:lstStyle/>
          <a:p>
            <a:pPr eaLnBrk="1" hangingPunct="1">
              <a:defRPr/>
            </a:pPr>
            <a:r>
              <a:rPr lang="en-US" altLang="ko-KR" spc="-150" dirty="0" smtClean="0"/>
              <a:t>Number of International Students</a:t>
            </a:r>
            <a:endParaRPr lang="ko-KR" altLang="en-US" spc="-150" dirty="0" smtClean="0"/>
          </a:p>
        </p:txBody>
      </p:sp>
      <p:pic>
        <p:nvPicPr>
          <p:cNvPr id="16" name="그림 15" descr="화살표.png"/>
          <p:cNvPicPr>
            <a:picLocks noChangeAspect="1"/>
          </p:cNvPicPr>
          <p:nvPr/>
        </p:nvPicPr>
        <p:blipFill>
          <a:blip r:embed="rId3" cstate="print">
            <a:duotone>
              <a:schemeClr val="bg2">
                <a:shade val="45000"/>
                <a:satMod val="135000"/>
              </a:schemeClr>
              <a:prstClr val="white"/>
            </a:duotone>
            <a:lum/>
          </a:blip>
          <a:srcRect l="12222" t="11667" r="21615" b="17037"/>
          <a:stretch>
            <a:fillRect/>
          </a:stretch>
        </p:blipFill>
        <p:spPr>
          <a:xfrm>
            <a:off x="615950" y="1606550"/>
            <a:ext cx="6049962" cy="4889500"/>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18" name="자유형 17"/>
          <p:cNvSpPr/>
          <p:nvPr/>
        </p:nvSpPr>
        <p:spPr>
          <a:xfrm>
            <a:off x="2055813" y="3073400"/>
            <a:ext cx="4205287" cy="1911350"/>
          </a:xfrm>
          <a:custGeom>
            <a:avLst/>
            <a:gdLst>
              <a:gd name="connsiteX0" fmla="*/ 0 w 3995057"/>
              <a:gd name="connsiteY0" fmla="*/ 0 h 2623457"/>
              <a:gd name="connsiteX1" fmla="*/ 674915 w 3995057"/>
              <a:gd name="connsiteY1" fmla="*/ 2155371 h 2623457"/>
              <a:gd name="connsiteX2" fmla="*/ 3995057 w 3995057"/>
              <a:gd name="connsiteY2" fmla="*/ 2623457 h 2623457"/>
              <a:gd name="connsiteX0" fmla="*/ 0 w 4029921"/>
              <a:gd name="connsiteY0" fmla="*/ 0 h 2578225"/>
              <a:gd name="connsiteX1" fmla="*/ 674915 w 4029921"/>
              <a:gd name="connsiteY1" fmla="*/ 2155371 h 2578225"/>
              <a:gd name="connsiteX2" fmla="*/ 4029921 w 4029921"/>
              <a:gd name="connsiteY2" fmla="*/ 2537124 h 2578225"/>
              <a:gd name="connsiteX0" fmla="*/ 58405 w 4088326"/>
              <a:gd name="connsiteY0" fmla="*/ 0 h 2657814"/>
              <a:gd name="connsiteX1" fmla="*/ 671653 w 4088326"/>
              <a:gd name="connsiteY1" fmla="*/ 2234960 h 2657814"/>
              <a:gd name="connsiteX2" fmla="*/ 4088326 w 4088326"/>
              <a:gd name="connsiteY2" fmla="*/ 2537124 h 2657814"/>
              <a:gd name="connsiteX0" fmla="*/ 0 w 4029921"/>
              <a:gd name="connsiteY0" fmla="*/ 0 h 2657814"/>
              <a:gd name="connsiteX1" fmla="*/ 876070 w 4029921"/>
              <a:gd name="connsiteY1" fmla="*/ 2234960 h 2657814"/>
              <a:gd name="connsiteX2" fmla="*/ 4029921 w 4029921"/>
              <a:gd name="connsiteY2" fmla="*/ 2537124 h 2657814"/>
              <a:gd name="connsiteX0" fmla="*/ 0 w 4117529"/>
              <a:gd name="connsiteY0" fmla="*/ 0 h 1913709"/>
              <a:gd name="connsiteX1" fmla="*/ 963678 w 4117529"/>
              <a:gd name="connsiteY1" fmla="*/ 1597156 h 1913709"/>
              <a:gd name="connsiteX2" fmla="*/ 4117529 w 4117529"/>
              <a:gd name="connsiteY2" fmla="*/ 1899320 h 1913709"/>
              <a:gd name="connsiteX0" fmla="*/ 0 w 4117529"/>
              <a:gd name="connsiteY0" fmla="*/ 0 h 2043207"/>
              <a:gd name="connsiteX1" fmla="*/ 919874 w 4117529"/>
              <a:gd name="connsiteY1" fmla="*/ 1726654 h 2043207"/>
              <a:gd name="connsiteX2" fmla="*/ 4117529 w 4117529"/>
              <a:gd name="connsiteY2" fmla="*/ 1899320 h 2043207"/>
              <a:gd name="connsiteX0" fmla="*/ 0 w 4117529"/>
              <a:gd name="connsiteY0" fmla="*/ 0 h 1899320"/>
              <a:gd name="connsiteX1" fmla="*/ 919874 w 4117529"/>
              <a:gd name="connsiteY1" fmla="*/ 1726654 h 1899320"/>
              <a:gd name="connsiteX2" fmla="*/ 4117529 w 4117529"/>
              <a:gd name="connsiteY2" fmla="*/ 1899320 h 1899320"/>
              <a:gd name="connsiteX0" fmla="*/ 0 w 4117529"/>
              <a:gd name="connsiteY0" fmla="*/ 0 h 1899320"/>
              <a:gd name="connsiteX1" fmla="*/ 832267 w 4117529"/>
              <a:gd name="connsiteY1" fmla="*/ 1424489 h 1899320"/>
              <a:gd name="connsiteX2" fmla="*/ 4117529 w 4117529"/>
              <a:gd name="connsiteY2" fmla="*/ 1899320 h 1899320"/>
              <a:gd name="connsiteX0" fmla="*/ 0 w 4117529"/>
              <a:gd name="connsiteY0" fmla="*/ 0 h 1945421"/>
              <a:gd name="connsiteX1" fmla="*/ 832267 w 4117529"/>
              <a:gd name="connsiteY1" fmla="*/ 1424489 h 1945421"/>
              <a:gd name="connsiteX2" fmla="*/ 4117529 w 4117529"/>
              <a:gd name="connsiteY2" fmla="*/ 1899320 h 1945421"/>
              <a:gd name="connsiteX0" fmla="*/ 0 w 4117529"/>
              <a:gd name="connsiteY0" fmla="*/ 0 h 2204419"/>
              <a:gd name="connsiteX1" fmla="*/ 919874 w 4117529"/>
              <a:gd name="connsiteY1" fmla="*/ 1683487 h 2204419"/>
              <a:gd name="connsiteX2" fmla="*/ 4117529 w 4117529"/>
              <a:gd name="connsiteY2" fmla="*/ 1899320 h 2204419"/>
              <a:gd name="connsiteX0" fmla="*/ 0 w 4117529"/>
              <a:gd name="connsiteY0" fmla="*/ 0 h 2204419"/>
              <a:gd name="connsiteX1" fmla="*/ 919874 w 4117529"/>
              <a:gd name="connsiteY1" fmla="*/ 1683487 h 2204419"/>
              <a:gd name="connsiteX2" fmla="*/ 4117529 w 4117529"/>
              <a:gd name="connsiteY2" fmla="*/ 1899320 h 2204419"/>
              <a:gd name="connsiteX0" fmla="*/ 0 w 4117529"/>
              <a:gd name="connsiteY0" fmla="*/ 0 h 2118086"/>
              <a:gd name="connsiteX1" fmla="*/ 700857 w 4117529"/>
              <a:gd name="connsiteY1" fmla="*/ 1597154 h 2118086"/>
              <a:gd name="connsiteX2" fmla="*/ 4117529 w 4117529"/>
              <a:gd name="connsiteY2" fmla="*/ 1899320 h 2118086"/>
              <a:gd name="connsiteX0" fmla="*/ 0 w 4117529"/>
              <a:gd name="connsiteY0" fmla="*/ 0 h 2118086"/>
              <a:gd name="connsiteX1" fmla="*/ 700857 w 4117529"/>
              <a:gd name="connsiteY1" fmla="*/ 1597154 h 2118086"/>
              <a:gd name="connsiteX2" fmla="*/ 4117529 w 4117529"/>
              <a:gd name="connsiteY2" fmla="*/ 1899320 h 2118086"/>
              <a:gd name="connsiteX0" fmla="*/ 0 w 4117529"/>
              <a:gd name="connsiteY0" fmla="*/ 0 h 1899320"/>
              <a:gd name="connsiteX1" fmla="*/ 700857 w 4117529"/>
              <a:gd name="connsiteY1" fmla="*/ 1597154 h 1899320"/>
              <a:gd name="connsiteX2" fmla="*/ 4117529 w 4117529"/>
              <a:gd name="connsiteY2" fmla="*/ 1899320 h 1899320"/>
              <a:gd name="connsiteX0" fmla="*/ 0 w 4117529"/>
              <a:gd name="connsiteY0" fmla="*/ 0 h 1937492"/>
              <a:gd name="connsiteX1" fmla="*/ 700857 w 4117529"/>
              <a:gd name="connsiteY1" fmla="*/ 1597154 h 1937492"/>
              <a:gd name="connsiteX2" fmla="*/ 4117529 w 4117529"/>
              <a:gd name="connsiteY2" fmla="*/ 1899320 h 1937492"/>
              <a:gd name="connsiteX0" fmla="*/ 0 w 4117529"/>
              <a:gd name="connsiteY0" fmla="*/ 0 h 1937492"/>
              <a:gd name="connsiteX1" fmla="*/ 700857 w 4117529"/>
              <a:gd name="connsiteY1" fmla="*/ 1597154 h 1937492"/>
              <a:gd name="connsiteX2" fmla="*/ 4117529 w 4117529"/>
              <a:gd name="connsiteY2" fmla="*/ 1812986 h 1937492"/>
              <a:gd name="connsiteX0" fmla="*/ 0 w 4117529"/>
              <a:gd name="connsiteY0" fmla="*/ 0 h 2066991"/>
              <a:gd name="connsiteX1" fmla="*/ 788464 w 4117529"/>
              <a:gd name="connsiteY1" fmla="*/ 1726653 h 2066991"/>
              <a:gd name="connsiteX2" fmla="*/ 4117529 w 4117529"/>
              <a:gd name="connsiteY2" fmla="*/ 1812986 h 2066991"/>
              <a:gd name="connsiteX0" fmla="*/ 0 w 4117529"/>
              <a:gd name="connsiteY0" fmla="*/ 0 h 1958634"/>
              <a:gd name="connsiteX1" fmla="*/ 788464 w 4117529"/>
              <a:gd name="connsiteY1" fmla="*/ 1726653 h 1958634"/>
              <a:gd name="connsiteX2" fmla="*/ 4117529 w 4117529"/>
              <a:gd name="connsiteY2" fmla="*/ 1812986 h 1958634"/>
              <a:gd name="connsiteX0" fmla="*/ 0 w 4117529"/>
              <a:gd name="connsiteY0" fmla="*/ 0 h 1958635"/>
              <a:gd name="connsiteX1" fmla="*/ 919874 w 4117529"/>
              <a:gd name="connsiteY1" fmla="*/ 1726654 h 1958635"/>
              <a:gd name="connsiteX2" fmla="*/ 4117529 w 4117529"/>
              <a:gd name="connsiteY2" fmla="*/ 1812986 h 1958635"/>
              <a:gd name="connsiteX0" fmla="*/ 0 w 4117529"/>
              <a:gd name="connsiteY0" fmla="*/ 0 h 1812986"/>
              <a:gd name="connsiteX1" fmla="*/ 700857 w 4117529"/>
              <a:gd name="connsiteY1" fmla="*/ 1338156 h 1812986"/>
              <a:gd name="connsiteX2" fmla="*/ 4117529 w 4117529"/>
              <a:gd name="connsiteY2" fmla="*/ 1812986 h 1812986"/>
              <a:gd name="connsiteX0" fmla="*/ 0 w 4117529"/>
              <a:gd name="connsiteY0" fmla="*/ 0 h 1812986"/>
              <a:gd name="connsiteX1" fmla="*/ 700857 w 4117529"/>
              <a:gd name="connsiteY1" fmla="*/ 1338156 h 1812986"/>
              <a:gd name="connsiteX2" fmla="*/ 1561730 w 4117529"/>
              <a:gd name="connsiteY2" fmla="*/ 1518749 h 1812986"/>
              <a:gd name="connsiteX3" fmla="*/ 4117529 w 4117529"/>
              <a:gd name="connsiteY3" fmla="*/ 1812986 h 1812986"/>
              <a:gd name="connsiteX0" fmla="*/ 0 w 4117529"/>
              <a:gd name="connsiteY0" fmla="*/ 0 h 1892123"/>
              <a:gd name="connsiteX1" fmla="*/ 700857 w 4117529"/>
              <a:gd name="connsiteY1" fmla="*/ 1338156 h 1892123"/>
              <a:gd name="connsiteX2" fmla="*/ 1664534 w 4117529"/>
              <a:gd name="connsiteY2" fmla="*/ 1812985 h 1892123"/>
              <a:gd name="connsiteX3" fmla="*/ 4117529 w 4117529"/>
              <a:gd name="connsiteY3" fmla="*/ 1812986 h 1892123"/>
              <a:gd name="connsiteX0" fmla="*/ 0 w 4117529"/>
              <a:gd name="connsiteY0" fmla="*/ 0 h 1877735"/>
              <a:gd name="connsiteX1" fmla="*/ 700857 w 4117529"/>
              <a:gd name="connsiteY1" fmla="*/ 1424488 h 1877735"/>
              <a:gd name="connsiteX2" fmla="*/ 1664534 w 4117529"/>
              <a:gd name="connsiteY2" fmla="*/ 1812985 h 1877735"/>
              <a:gd name="connsiteX3" fmla="*/ 4117529 w 4117529"/>
              <a:gd name="connsiteY3" fmla="*/ 1812986 h 1877735"/>
              <a:gd name="connsiteX0" fmla="*/ 0 w 4117529"/>
              <a:gd name="connsiteY0" fmla="*/ 0 h 1863346"/>
              <a:gd name="connsiteX1" fmla="*/ 700857 w 4117529"/>
              <a:gd name="connsiteY1" fmla="*/ 1510821 h 1863346"/>
              <a:gd name="connsiteX2" fmla="*/ 1664534 w 4117529"/>
              <a:gd name="connsiteY2" fmla="*/ 1812985 h 1863346"/>
              <a:gd name="connsiteX3" fmla="*/ 4117529 w 4117529"/>
              <a:gd name="connsiteY3" fmla="*/ 1812986 h 1863346"/>
              <a:gd name="connsiteX0" fmla="*/ 0 w 4117529"/>
              <a:gd name="connsiteY0" fmla="*/ 0 h 1863346"/>
              <a:gd name="connsiteX1" fmla="*/ 700857 w 4117529"/>
              <a:gd name="connsiteY1" fmla="*/ 1510821 h 1863346"/>
              <a:gd name="connsiteX2" fmla="*/ 1664534 w 4117529"/>
              <a:gd name="connsiteY2" fmla="*/ 1812985 h 1863346"/>
              <a:gd name="connsiteX3" fmla="*/ 4117529 w 4117529"/>
              <a:gd name="connsiteY3" fmla="*/ 1812986 h 1863346"/>
              <a:gd name="connsiteX0" fmla="*/ 0 w 4117529"/>
              <a:gd name="connsiteY0" fmla="*/ 0 h 1893446"/>
              <a:gd name="connsiteX1" fmla="*/ 657053 w 4117529"/>
              <a:gd name="connsiteY1" fmla="*/ 1640321 h 1893446"/>
              <a:gd name="connsiteX2" fmla="*/ 1664534 w 4117529"/>
              <a:gd name="connsiteY2" fmla="*/ 1812985 h 1893446"/>
              <a:gd name="connsiteX3" fmla="*/ 4117529 w 4117529"/>
              <a:gd name="connsiteY3" fmla="*/ 1812986 h 1893446"/>
              <a:gd name="connsiteX0" fmla="*/ 0 w 4117529"/>
              <a:gd name="connsiteY0" fmla="*/ 0 h 1893446"/>
              <a:gd name="connsiteX1" fmla="*/ 657053 w 4117529"/>
              <a:gd name="connsiteY1" fmla="*/ 1640321 h 1893446"/>
              <a:gd name="connsiteX2" fmla="*/ 1664534 w 4117529"/>
              <a:gd name="connsiteY2" fmla="*/ 1812985 h 1893446"/>
              <a:gd name="connsiteX3" fmla="*/ 4117529 w 4117529"/>
              <a:gd name="connsiteY3" fmla="*/ 1812986 h 1893446"/>
              <a:gd name="connsiteX0" fmla="*/ 0 w 4117529"/>
              <a:gd name="connsiteY0" fmla="*/ 0 h 1882874"/>
              <a:gd name="connsiteX1" fmla="*/ 657053 w 4117529"/>
              <a:gd name="connsiteY1" fmla="*/ 1640321 h 1882874"/>
              <a:gd name="connsiteX2" fmla="*/ 1664534 w 4117529"/>
              <a:gd name="connsiteY2" fmla="*/ 1812985 h 1882874"/>
              <a:gd name="connsiteX3" fmla="*/ 4117529 w 4117529"/>
              <a:gd name="connsiteY3" fmla="*/ 1812986 h 1882874"/>
              <a:gd name="connsiteX0" fmla="*/ 0 w 4117529"/>
              <a:gd name="connsiteY0" fmla="*/ 0 h 1899318"/>
              <a:gd name="connsiteX1" fmla="*/ 438036 w 4117529"/>
              <a:gd name="connsiteY1" fmla="*/ 1294989 h 1899318"/>
              <a:gd name="connsiteX2" fmla="*/ 1664534 w 4117529"/>
              <a:gd name="connsiteY2" fmla="*/ 1812985 h 1899318"/>
              <a:gd name="connsiteX3" fmla="*/ 4117529 w 4117529"/>
              <a:gd name="connsiteY3" fmla="*/ 1812986 h 1899318"/>
              <a:gd name="connsiteX0" fmla="*/ 0 w 4117529"/>
              <a:gd name="connsiteY0" fmla="*/ 0 h 1884929"/>
              <a:gd name="connsiteX1" fmla="*/ 306625 w 4117529"/>
              <a:gd name="connsiteY1" fmla="*/ 1381322 h 1884929"/>
              <a:gd name="connsiteX2" fmla="*/ 1664534 w 4117529"/>
              <a:gd name="connsiteY2" fmla="*/ 1812985 h 1884929"/>
              <a:gd name="connsiteX3" fmla="*/ 4117529 w 4117529"/>
              <a:gd name="connsiteY3" fmla="*/ 1812986 h 1884929"/>
              <a:gd name="connsiteX0" fmla="*/ 0 w 4117529"/>
              <a:gd name="connsiteY0" fmla="*/ 0 h 1884929"/>
              <a:gd name="connsiteX1" fmla="*/ 306625 w 4117529"/>
              <a:gd name="connsiteY1" fmla="*/ 1381322 h 1884929"/>
              <a:gd name="connsiteX2" fmla="*/ 1664534 w 4117529"/>
              <a:gd name="connsiteY2" fmla="*/ 1812985 h 1884929"/>
              <a:gd name="connsiteX3" fmla="*/ 4117529 w 4117529"/>
              <a:gd name="connsiteY3" fmla="*/ 1812986 h 1884929"/>
              <a:gd name="connsiteX0" fmla="*/ 0 w 4117529"/>
              <a:gd name="connsiteY0" fmla="*/ 0 h 1903135"/>
              <a:gd name="connsiteX1" fmla="*/ 306625 w 4117529"/>
              <a:gd name="connsiteY1" fmla="*/ 1381322 h 1903135"/>
              <a:gd name="connsiteX2" fmla="*/ 1664534 w 4117529"/>
              <a:gd name="connsiteY2" fmla="*/ 1812985 h 1903135"/>
              <a:gd name="connsiteX3" fmla="*/ 4117529 w 4117529"/>
              <a:gd name="connsiteY3" fmla="*/ 1812986 h 1903135"/>
              <a:gd name="connsiteX0" fmla="*/ 0 w 4117529"/>
              <a:gd name="connsiteY0" fmla="*/ 0 h 1928096"/>
              <a:gd name="connsiteX1" fmla="*/ 306625 w 4117529"/>
              <a:gd name="connsiteY1" fmla="*/ 1381322 h 1928096"/>
              <a:gd name="connsiteX2" fmla="*/ 1576927 w 4117529"/>
              <a:gd name="connsiteY2" fmla="*/ 1856152 h 1928096"/>
              <a:gd name="connsiteX3" fmla="*/ 4117529 w 4117529"/>
              <a:gd name="connsiteY3" fmla="*/ 1812986 h 1928096"/>
              <a:gd name="connsiteX0" fmla="*/ 0 w 4117529"/>
              <a:gd name="connsiteY0" fmla="*/ 0 h 1928096"/>
              <a:gd name="connsiteX1" fmla="*/ 306625 w 4117529"/>
              <a:gd name="connsiteY1" fmla="*/ 1381322 h 1928096"/>
              <a:gd name="connsiteX2" fmla="*/ 1576927 w 4117529"/>
              <a:gd name="connsiteY2" fmla="*/ 1856152 h 1928096"/>
              <a:gd name="connsiteX3" fmla="*/ 4117529 w 4117529"/>
              <a:gd name="connsiteY3" fmla="*/ 1812986 h 1928096"/>
              <a:gd name="connsiteX0" fmla="*/ 0 w 4117529"/>
              <a:gd name="connsiteY0" fmla="*/ 0 h 1903135"/>
              <a:gd name="connsiteX1" fmla="*/ 306625 w 4117529"/>
              <a:gd name="connsiteY1" fmla="*/ 1381322 h 1903135"/>
              <a:gd name="connsiteX2" fmla="*/ 1576927 w 4117529"/>
              <a:gd name="connsiteY2" fmla="*/ 1856152 h 1903135"/>
              <a:gd name="connsiteX3" fmla="*/ 4117529 w 4117529"/>
              <a:gd name="connsiteY3" fmla="*/ 1812986 h 1903135"/>
              <a:gd name="connsiteX0" fmla="*/ 0 w 4117529"/>
              <a:gd name="connsiteY0" fmla="*/ 0 h 1874358"/>
              <a:gd name="connsiteX1" fmla="*/ 175215 w 4117529"/>
              <a:gd name="connsiteY1" fmla="*/ 863326 h 1874358"/>
              <a:gd name="connsiteX2" fmla="*/ 1576927 w 4117529"/>
              <a:gd name="connsiteY2" fmla="*/ 1856152 h 1874358"/>
              <a:gd name="connsiteX3" fmla="*/ 4117529 w 4117529"/>
              <a:gd name="connsiteY3" fmla="*/ 1812986 h 1874358"/>
              <a:gd name="connsiteX0" fmla="*/ 0 w 4117529"/>
              <a:gd name="connsiteY0" fmla="*/ 0 h 1874358"/>
              <a:gd name="connsiteX1" fmla="*/ 175215 w 4117529"/>
              <a:gd name="connsiteY1" fmla="*/ 863326 h 1874358"/>
              <a:gd name="connsiteX2" fmla="*/ 1576927 w 4117529"/>
              <a:gd name="connsiteY2" fmla="*/ 1856152 h 1874358"/>
              <a:gd name="connsiteX3" fmla="*/ 4117529 w 4117529"/>
              <a:gd name="connsiteY3" fmla="*/ 1812986 h 1874358"/>
              <a:gd name="connsiteX0" fmla="*/ 26521 w 4144050"/>
              <a:gd name="connsiteY0" fmla="*/ 0 h 1874358"/>
              <a:gd name="connsiteX1" fmla="*/ 114129 w 4144050"/>
              <a:gd name="connsiteY1" fmla="*/ 906493 h 1874358"/>
              <a:gd name="connsiteX2" fmla="*/ 1603448 w 4144050"/>
              <a:gd name="connsiteY2" fmla="*/ 1856152 h 1874358"/>
              <a:gd name="connsiteX3" fmla="*/ 4144050 w 4144050"/>
              <a:gd name="connsiteY3" fmla="*/ 1812986 h 1874358"/>
              <a:gd name="connsiteX0" fmla="*/ 0 w 4117529"/>
              <a:gd name="connsiteY0" fmla="*/ 0 h 1874358"/>
              <a:gd name="connsiteX1" fmla="*/ 131411 w 4117529"/>
              <a:gd name="connsiteY1" fmla="*/ 820160 h 1874358"/>
              <a:gd name="connsiteX2" fmla="*/ 1576927 w 4117529"/>
              <a:gd name="connsiteY2" fmla="*/ 1856152 h 1874358"/>
              <a:gd name="connsiteX3" fmla="*/ 4117529 w 4117529"/>
              <a:gd name="connsiteY3" fmla="*/ 1812986 h 1874358"/>
              <a:gd name="connsiteX0" fmla="*/ 0 w 4117529"/>
              <a:gd name="connsiteY0" fmla="*/ 0 h 1874358"/>
              <a:gd name="connsiteX1" fmla="*/ 131411 w 4117529"/>
              <a:gd name="connsiteY1" fmla="*/ 820160 h 1874358"/>
              <a:gd name="connsiteX2" fmla="*/ 1576927 w 4117529"/>
              <a:gd name="connsiteY2" fmla="*/ 1856152 h 1874358"/>
              <a:gd name="connsiteX3" fmla="*/ 4117529 w 4117529"/>
              <a:gd name="connsiteY3" fmla="*/ 1812986 h 1874358"/>
              <a:gd name="connsiteX0" fmla="*/ 0 w 4117529"/>
              <a:gd name="connsiteY0" fmla="*/ 0 h 1883755"/>
              <a:gd name="connsiteX1" fmla="*/ 43804 w 4117529"/>
              <a:gd name="connsiteY1" fmla="*/ 949659 h 1883755"/>
              <a:gd name="connsiteX2" fmla="*/ 1576927 w 4117529"/>
              <a:gd name="connsiteY2" fmla="*/ 1856152 h 1883755"/>
              <a:gd name="connsiteX3" fmla="*/ 4117529 w 4117529"/>
              <a:gd name="connsiteY3" fmla="*/ 1812986 h 1883755"/>
              <a:gd name="connsiteX0" fmla="*/ 0 w 4117529"/>
              <a:gd name="connsiteY0" fmla="*/ 0 h 1883755"/>
              <a:gd name="connsiteX1" fmla="*/ 87608 w 4117529"/>
              <a:gd name="connsiteY1" fmla="*/ 949659 h 1883755"/>
              <a:gd name="connsiteX2" fmla="*/ 1576927 w 4117529"/>
              <a:gd name="connsiteY2" fmla="*/ 1856152 h 1883755"/>
              <a:gd name="connsiteX3" fmla="*/ 4117529 w 4117529"/>
              <a:gd name="connsiteY3" fmla="*/ 1812986 h 1883755"/>
              <a:gd name="connsiteX0" fmla="*/ 4173 w 4121702"/>
              <a:gd name="connsiteY0" fmla="*/ 0 h 1883755"/>
              <a:gd name="connsiteX1" fmla="*/ 91781 w 4121702"/>
              <a:gd name="connsiteY1" fmla="*/ 949659 h 1883755"/>
              <a:gd name="connsiteX2" fmla="*/ 1581100 w 4121702"/>
              <a:gd name="connsiteY2" fmla="*/ 1856152 h 1883755"/>
              <a:gd name="connsiteX3" fmla="*/ 4121702 w 4121702"/>
              <a:gd name="connsiteY3" fmla="*/ 1812986 h 1883755"/>
              <a:gd name="connsiteX0" fmla="*/ 0 w 4117529"/>
              <a:gd name="connsiteY0" fmla="*/ 0 h 2013254"/>
              <a:gd name="connsiteX1" fmla="*/ 131412 w 4117529"/>
              <a:gd name="connsiteY1" fmla="*/ 1079158 h 2013254"/>
              <a:gd name="connsiteX2" fmla="*/ 1576927 w 4117529"/>
              <a:gd name="connsiteY2" fmla="*/ 1856152 h 2013254"/>
              <a:gd name="connsiteX3" fmla="*/ 4117529 w 4117529"/>
              <a:gd name="connsiteY3" fmla="*/ 1812986 h 2013254"/>
              <a:gd name="connsiteX0" fmla="*/ 0 w 4117529"/>
              <a:gd name="connsiteY0" fmla="*/ 0 h 2013254"/>
              <a:gd name="connsiteX1" fmla="*/ 131412 w 4117529"/>
              <a:gd name="connsiteY1" fmla="*/ 1079158 h 2013254"/>
              <a:gd name="connsiteX2" fmla="*/ 1576927 w 4117529"/>
              <a:gd name="connsiteY2" fmla="*/ 1856152 h 2013254"/>
              <a:gd name="connsiteX3" fmla="*/ 4117529 w 4117529"/>
              <a:gd name="connsiteY3" fmla="*/ 1812986 h 2013254"/>
              <a:gd name="connsiteX0" fmla="*/ 2385 w 4119914"/>
              <a:gd name="connsiteY0" fmla="*/ 0 h 2013254"/>
              <a:gd name="connsiteX1" fmla="*/ 133797 w 4119914"/>
              <a:gd name="connsiteY1" fmla="*/ 1079158 h 2013254"/>
              <a:gd name="connsiteX2" fmla="*/ 1579312 w 4119914"/>
              <a:gd name="connsiteY2" fmla="*/ 1856152 h 2013254"/>
              <a:gd name="connsiteX3" fmla="*/ 4119914 w 4119914"/>
              <a:gd name="connsiteY3" fmla="*/ 1812986 h 2013254"/>
              <a:gd name="connsiteX0" fmla="*/ 0 w 4117529"/>
              <a:gd name="connsiteY0" fmla="*/ 0 h 2013254"/>
              <a:gd name="connsiteX1" fmla="*/ 131412 w 4117529"/>
              <a:gd name="connsiteY1" fmla="*/ 1079158 h 2013254"/>
              <a:gd name="connsiteX2" fmla="*/ 1576927 w 4117529"/>
              <a:gd name="connsiteY2" fmla="*/ 1856152 h 2013254"/>
              <a:gd name="connsiteX3" fmla="*/ 4117529 w 4117529"/>
              <a:gd name="connsiteY3" fmla="*/ 1812986 h 2013254"/>
              <a:gd name="connsiteX0" fmla="*/ 6856 w 4124385"/>
              <a:gd name="connsiteY0" fmla="*/ 0 h 1874358"/>
              <a:gd name="connsiteX1" fmla="*/ 94464 w 4124385"/>
              <a:gd name="connsiteY1" fmla="*/ 733827 h 1874358"/>
              <a:gd name="connsiteX2" fmla="*/ 1583783 w 4124385"/>
              <a:gd name="connsiteY2" fmla="*/ 1856152 h 1874358"/>
              <a:gd name="connsiteX3" fmla="*/ 4124385 w 4124385"/>
              <a:gd name="connsiteY3" fmla="*/ 1812986 h 1874358"/>
              <a:gd name="connsiteX0" fmla="*/ 0 w 4117529"/>
              <a:gd name="connsiteY0" fmla="*/ 0 h 1874358"/>
              <a:gd name="connsiteX1" fmla="*/ 87608 w 4117529"/>
              <a:gd name="connsiteY1" fmla="*/ 733827 h 1874358"/>
              <a:gd name="connsiteX2" fmla="*/ 1576927 w 4117529"/>
              <a:gd name="connsiteY2" fmla="*/ 1856152 h 1874358"/>
              <a:gd name="connsiteX3" fmla="*/ 4117529 w 4117529"/>
              <a:gd name="connsiteY3" fmla="*/ 1812986 h 1874358"/>
              <a:gd name="connsiteX0" fmla="*/ 0 w 4117529"/>
              <a:gd name="connsiteY0" fmla="*/ 0 h 1874358"/>
              <a:gd name="connsiteX1" fmla="*/ 87608 w 4117529"/>
              <a:gd name="connsiteY1" fmla="*/ 733827 h 1874358"/>
              <a:gd name="connsiteX2" fmla="*/ 1576927 w 4117529"/>
              <a:gd name="connsiteY2" fmla="*/ 1856152 h 1874358"/>
              <a:gd name="connsiteX3" fmla="*/ 4117529 w 4117529"/>
              <a:gd name="connsiteY3" fmla="*/ 1812986 h 1874358"/>
              <a:gd name="connsiteX0" fmla="*/ 163443 w 4280972"/>
              <a:gd name="connsiteY0" fmla="*/ 0 h 1874358"/>
              <a:gd name="connsiteX1" fmla="*/ 207247 w 4280972"/>
              <a:gd name="connsiteY1" fmla="*/ 820160 h 1874358"/>
              <a:gd name="connsiteX2" fmla="*/ 251051 w 4280972"/>
              <a:gd name="connsiteY2" fmla="*/ 733827 h 1874358"/>
              <a:gd name="connsiteX3" fmla="*/ 1740370 w 4280972"/>
              <a:gd name="connsiteY3" fmla="*/ 1856152 h 1874358"/>
              <a:gd name="connsiteX4" fmla="*/ 4280972 w 4280972"/>
              <a:gd name="connsiteY4" fmla="*/ 1812986 h 1874358"/>
              <a:gd name="connsiteX0" fmla="*/ 75836 w 4193365"/>
              <a:gd name="connsiteY0" fmla="*/ 0 h 2142753"/>
              <a:gd name="connsiteX1" fmla="*/ 119640 w 4193365"/>
              <a:gd name="connsiteY1" fmla="*/ 820160 h 2142753"/>
              <a:gd name="connsiteX2" fmla="*/ 251051 w 4193365"/>
              <a:gd name="connsiteY2" fmla="*/ 1208657 h 2142753"/>
              <a:gd name="connsiteX3" fmla="*/ 1652763 w 4193365"/>
              <a:gd name="connsiteY3" fmla="*/ 1856152 h 2142753"/>
              <a:gd name="connsiteX4" fmla="*/ 4193365 w 4193365"/>
              <a:gd name="connsiteY4" fmla="*/ 1812986 h 2142753"/>
              <a:gd name="connsiteX0" fmla="*/ 75836 w 4193365"/>
              <a:gd name="connsiteY0" fmla="*/ 0 h 2142753"/>
              <a:gd name="connsiteX1" fmla="*/ 119640 w 4193365"/>
              <a:gd name="connsiteY1" fmla="*/ 604328 h 2142753"/>
              <a:gd name="connsiteX2" fmla="*/ 251051 w 4193365"/>
              <a:gd name="connsiteY2" fmla="*/ 1208657 h 2142753"/>
              <a:gd name="connsiteX3" fmla="*/ 1652763 w 4193365"/>
              <a:gd name="connsiteY3" fmla="*/ 1856152 h 2142753"/>
              <a:gd name="connsiteX4" fmla="*/ 4193365 w 4193365"/>
              <a:gd name="connsiteY4" fmla="*/ 1812986 h 2142753"/>
              <a:gd name="connsiteX0" fmla="*/ 0 w 4117529"/>
              <a:gd name="connsiteY0" fmla="*/ 0 h 2315419"/>
              <a:gd name="connsiteX1" fmla="*/ 43804 w 4117529"/>
              <a:gd name="connsiteY1" fmla="*/ 604328 h 2315419"/>
              <a:gd name="connsiteX2" fmla="*/ 262822 w 4117529"/>
              <a:gd name="connsiteY2" fmla="*/ 1381323 h 2315419"/>
              <a:gd name="connsiteX3" fmla="*/ 1576927 w 4117529"/>
              <a:gd name="connsiteY3" fmla="*/ 1856152 h 2315419"/>
              <a:gd name="connsiteX4" fmla="*/ 4117529 w 4117529"/>
              <a:gd name="connsiteY4" fmla="*/ 1812986 h 2315419"/>
              <a:gd name="connsiteX0" fmla="*/ 0 w 4117529"/>
              <a:gd name="connsiteY0" fmla="*/ 0 h 2315419"/>
              <a:gd name="connsiteX1" fmla="*/ 43804 w 4117529"/>
              <a:gd name="connsiteY1" fmla="*/ 604328 h 2315419"/>
              <a:gd name="connsiteX2" fmla="*/ 262822 w 4117529"/>
              <a:gd name="connsiteY2" fmla="*/ 1381323 h 2315419"/>
              <a:gd name="connsiteX3" fmla="*/ 1576927 w 4117529"/>
              <a:gd name="connsiteY3" fmla="*/ 1856152 h 2315419"/>
              <a:gd name="connsiteX4" fmla="*/ 4117529 w 4117529"/>
              <a:gd name="connsiteY4" fmla="*/ 1812986 h 2315419"/>
              <a:gd name="connsiteX0" fmla="*/ 0 w 4117529"/>
              <a:gd name="connsiteY0" fmla="*/ 0 h 2315419"/>
              <a:gd name="connsiteX1" fmla="*/ 43804 w 4117529"/>
              <a:gd name="connsiteY1" fmla="*/ 604328 h 2315419"/>
              <a:gd name="connsiteX2" fmla="*/ 262822 w 4117529"/>
              <a:gd name="connsiteY2" fmla="*/ 1381323 h 2315419"/>
              <a:gd name="connsiteX3" fmla="*/ 1576927 w 4117529"/>
              <a:gd name="connsiteY3" fmla="*/ 1856152 h 2315419"/>
              <a:gd name="connsiteX4" fmla="*/ 4117529 w 4117529"/>
              <a:gd name="connsiteY4" fmla="*/ 1812986 h 2315419"/>
              <a:gd name="connsiteX0" fmla="*/ 0 w 4117529"/>
              <a:gd name="connsiteY0" fmla="*/ 0 h 2315419"/>
              <a:gd name="connsiteX1" fmla="*/ 43804 w 4117529"/>
              <a:gd name="connsiteY1" fmla="*/ 604328 h 2315419"/>
              <a:gd name="connsiteX2" fmla="*/ 262822 w 4117529"/>
              <a:gd name="connsiteY2" fmla="*/ 1381323 h 2315419"/>
              <a:gd name="connsiteX3" fmla="*/ 1576927 w 4117529"/>
              <a:gd name="connsiteY3" fmla="*/ 1856152 h 2315419"/>
              <a:gd name="connsiteX4" fmla="*/ 4117529 w 4117529"/>
              <a:gd name="connsiteY4" fmla="*/ 1812986 h 2315419"/>
              <a:gd name="connsiteX0" fmla="*/ 0 w 4117529"/>
              <a:gd name="connsiteY0" fmla="*/ 0 h 2444917"/>
              <a:gd name="connsiteX1" fmla="*/ 43804 w 4117529"/>
              <a:gd name="connsiteY1" fmla="*/ 604328 h 2444917"/>
              <a:gd name="connsiteX2" fmla="*/ 350429 w 4117529"/>
              <a:gd name="connsiteY2" fmla="*/ 1510821 h 2444917"/>
              <a:gd name="connsiteX3" fmla="*/ 1576927 w 4117529"/>
              <a:gd name="connsiteY3" fmla="*/ 1856152 h 2444917"/>
              <a:gd name="connsiteX4" fmla="*/ 4117529 w 4117529"/>
              <a:gd name="connsiteY4" fmla="*/ 1812986 h 2444917"/>
              <a:gd name="connsiteX0" fmla="*/ 0 w 4117529"/>
              <a:gd name="connsiteY0" fmla="*/ 0 h 1902254"/>
              <a:gd name="connsiteX1" fmla="*/ 43804 w 4117529"/>
              <a:gd name="connsiteY1" fmla="*/ 604328 h 1902254"/>
              <a:gd name="connsiteX2" fmla="*/ 350429 w 4117529"/>
              <a:gd name="connsiteY2" fmla="*/ 1510821 h 1902254"/>
              <a:gd name="connsiteX3" fmla="*/ 1576927 w 4117529"/>
              <a:gd name="connsiteY3" fmla="*/ 1856152 h 1902254"/>
              <a:gd name="connsiteX4" fmla="*/ 4117529 w 4117529"/>
              <a:gd name="connsiteY4" fmla="*/ 1812986 h 1902254"/>
              <a:gd name="connsiteX0" fmla="*/ 0 w 4117529"/>
              <a:gd name="connsiteY0" fmla="*/ 0 h 1902254"/>
              <a:gd name="connsiteX1" fmla="*/ 43804 w 4117529"/>
              <a:gd name="connsiteY1" fmla="*/ 604328 h 1902254"/>
              <a:gd name="connsiteX2" fmla="*/ 350429 w 4117529"/>
              <a:gd name="connsiteY2" fmla="*/ 1510821 h 1902254"/>
              <a:gd name="connsiteX3" fmla="*/ 1576927 w 4117529"/>
              <a:gd name="connsiteY3" fmla="*/ 1856152 h 1902254"/>
              <a:gd name="connsiteX4" fmla="*/ 4117529 w 4117529"/>
              <a:gd name="connsiteY4" fmla="*/ 1812986 h 1902254"/>
              <a:gd name="connsiteX0" fmla="*/ 0 w 4117529"/>
              <a:gd name="connsiteY0" fmla="*/ 0 h 1945420"/>
              <a:gd name="connsiteX1" fmla="*/ 43804 w 4117529"/>
              <a:gd name="connsiteY1" fmla="*/ 604328 h 1945420"/>
              <a:gd name="connsiteX2" fmla="*/ 350429 w 4117529"/>
              <a:gd name="connsiteY2" fmla="*/ 1553987 h 1945420"/>
              <a:gd name="connsiteX3" fmla="*/ 1576927 w 4117529"/>
              <a:gd name="connsiteY3" fmla="*/ 1856152 h 1945420"/>
              <a:gd name="connsiteX4" fmla="*/ 4117529 w 4117529"/>
              <a:gd name="connsiteY4" fmla="*/ 1812986 h 1945420"/>
              <a:gd name="connsiteX0" fmla="*/ 0 w 4117529"/>
              <a:gd name="connsiteY0" fmla="*/ 0 h 1945420"/>
              <a:gd name="connsiteX1" fmla="*/ 43804 w 4117529"/>
              <a:gd name="connsiteY1" fmla="*/ 604328 h 1945420"/>
              <a:gd name="connsiteX2" fmla="*/ 350429 w 4117529"/>
              <a:gd name="connsiteY2" fmla="*/ 1553987 h 1945420"/>
              <a:gd name="connsiteX3" fmla="*/ 1576927 w 4117529"/>
              <a:gd name="connsiteY3" fmla="*/ 1856152 h 1945420"/>
              <a:gd name="connsiteX4" fmla="*/ 4117529 w 4117529"/>
              <a:gd name="connsiteY4" fmla="*/ 1812986 h 1945420"/>
              <a:gd name="connsiteX0" fmla="*/ 0 w 4117529"/>
              <a:gd name="connsiteY0" fmla="*/ 0 h 1945420"/>
              <a:gd name="connsiteX1" fmla="*/ 43804 w 4117529"/>
              <a:gd name="connsiteY1" fmla="*/ 604328 h 1945420"/>
              <a:gd name="connsiteX2" fmla="*/ 350429 w 4117529"/>
              <a:gd name="connsiteY2" fmla="*/ 1553987 h 1945420"/>
              <a:gd name="connsiteX3" fmla="*/ 1576927 w 4117529"/>
              <a:gd name="connsiteY3" fmla="*/ 1856152 h 1945420"/>
              <a:gd name="connsiteX4" fmla="*/ 4117529 w 4117529"/>
              <a:gd name="connsiteY4" fmla="*/ 1812986 h 1945420"/>
              <a:gd name="connsiteX0" fmla="*/ 0 w 4117529"/>
              <a:gd name="connsiteY0" fmla="*/ 0 h 1945420"/>
              <a:gd name="connsiteX1" fmla="*/ 43804 w 4117529"/>
              <a:gd name="connsiteY1" fmla="*/ 863325 h 1945420"/>
              <a:gd name="connsiteX2" fmla="*/ 350429 w 4117529"/>
              <a:gd name="connsiteY2" fmla="*/ 1553987 h 1945420"/>
              <a:gd name="connsiteX3" fmla="*/ 1576927 w 4117529"/>
              <a:gd name="connsiteY3" fmla="*/ 1856152 h 1945420"/>
              <a:gd name="connsiteX4" fmla="*/ 4117529 w 4117529"/>
              <a:gd name="connsiteY4" fmla="*/ 1812986 h 1945420"/>
              <a:gd name="connsiteX0" fmla="*/ 0 w 4117529"/>
              <a:gd name="connsiteY0" fmla="*/ 0 h 1945420"/>
              <a:gd name="connsiteX1" fmla="*/ 43804 w 4117529"/>
              <a:gd name="connsiteY1" fmla="*/ 863325 h 1945420"/>
              <a:gd name="connsiteX2" fmla="*/ 350429 w 4117529"/>
              <a:gd name="connsiteY2" fmla="*/ 1553987 h 1945420"/>
              <a:gd name="connsiteX3" fmla="*/ 1576927 w 4117529"/>
              <a:gd name="connsiteY3" fmla="*/ 1856152 h 1945420"/>
              <a:gd name="connsiteX4" fmla="*/ 4117529 w 4117529"/>
              <a:gd name="connsiteY4" fmla="*/ 1812986 h 1945420"/>
              <a:gd name="connsiteX0" fmla="*/ 0 w 4117529"/>
              <a:gd name="connsiteY0" fmla="*/ 0 h 2074918"/>
              <a:gd name="connsiteX1" fmla="*/ 43804 w 4117529"/>
              <a:gd name="connsiteY1" fmla="*/ 863325 h 2074918"/>
              <a:gd name="connsiteX2" fmla="*/ 569446 w 4117529"/>
              <a:gd name="connsiteY2" fmla="*/ 1683485 h 2074918"/>
              <a:gd name="connsiteX3" fmla="*/ 1576927 w 4117529"/>
              <a:gd name="connsiteY3" fmla="*/ 1856152 h 2074918"/>
              <a:gd name="connsiteX4" fmla="*/ 4117529 w 4117529"/>
              <a:gd name="connsiteY4" fmla="*/ 1812986 h 2074918"/>
              <a:gd name="connsiteX0" fmla="*/ 0 w 4117529"/>
              <a:gd name="connsiteY0" fmla="*/ 0 h 1951586"/>
              <a:gd name="connsiteX1" fmla="*/ 43804 w 4117529"/>
              <a:gd name="connsiteY1" fmla="*/ 863325 h 1951586"/>
              <a:gd name="connsiteX2" fmla="*/ 569446 w 4117529"/>
              <a:gd name="connsiteY2" fmla="*/ 1683485 h 1951586"/>
              <a:gd name="connsiteX3" fmla="*/ 1576927 w 4117529"/>
              <a:gd name="connsiteY3" fmla="*/ 1856152 h 1951586"/>
              <a:gd name="connsiteX4" fmla="*/ 4117529 w 4117529"/>
              <a:gd name="connsiteY4" fmla="*/ 1812986 h 1951586"/>
              <a:gd name="connsiteX0" fmla="*/ 0 w 4117529"/>
              <a:gd name="connsiteY0" fmla="*/ 0 h 1951586"/>
              <a:gd name="connsiteX1" fmla="*/ 43804 w 4117529"/>
              <a:gd name="connsiteY1" fmla="*/ 863325 h 1951586"/>
              <a:gd name="connsiteX2" fmla="*/ 569446 w 4117529"/>
              <a:gd name="connsiteY2" fmla="*/ 1683485 h 1951586"/>
              <a:gd name="connsiteX3" fmla="*/ 1576927 w 4117529"/>
              <a:gd name="connsiteY3" fmla="*/ 1856152 h 1951586"/>
              <a:gd name="connsiteX4" fmla="*/ 4117529 w 4117529"/>
              <a:gd name="connsiteY4" fmla="*/ 1812986 h 1951586"/>
              <a:gd name="connsiteX0" fmla="*/ 0 w 4117529"/>
              <a:gd name="connsiteY0" fmla="*/ 0 h 1951586"/>
              <a:gd name="connsiteX1" fmla="*/ 43804 w 4117529"/>
              <a:gd name="connsiteY1" fmla="*/ 863325 h 1951586"/>
              <a:gd name="connsiteX2" fmla="*/ 569446 w 4117529"/>
              <a:gd name="connsiteY2" fmla="*/ 1683485 h 1951586"/>
              <a:gd name="connsiteX3" fmla="*/ 1576927 w 4117529"/>
              <a:gd name="connsiteY3" fmla="*/ 1856152 h 1951586"/>
              <a:gd name="connsiteX4" fmla="*/ 4117529 w 4117529"/>
              <a:gd name="connsiteY4" fmla="*/ 1812986 h 1951586"/>
              <a:gd name="connsiteX0" fmla="*/ 18773 w 4136302"/>
              <a:gd name="connsiteY0" fmla="*/ 0 h 1951586"/>
              <a:gd name="connsiteX1" fmla="*/ 62577 w 4136302"/>
              <a:gd name="connsiteY1" fmla="*/ 863325 h 1951586"/>
              <a:gd name="connsiteX2" fmla="*/ 588219 w 4136302"/>
              <a:gd name="connsiteY2" fmla="*/ 1683485 h 1951586"/>
              <a:gd name="connsiteX3" fmla="*/ 1595700 w 4136302"/>
              <a:gd name="connsiteY3" fmla="*/ 1856152 h 1951586"/>
              <a:gd name="connsiteX4" fmla="*/ 4136302 w 4136302"/>
              <a:gd name="connsiteY4" fmla="*/ 1812986 h 1951586"/>
              <a:gd name="connsiteX0" fmla="*/ 18773 w 4136302"/>
              <a:gd name="connsiteY0" fmla="*/ 0 h 1951586"/>
              <a:gd name="connsiteX1" fmla="*/ 62577 w 4136302"/>
              <a:gd name="connsiteY1" fmla="*/ 863325 h 1951586"/>
              <a:gd name="connsiteX2" fmla="*/ 588219 w 4136302"/>
              <a:gd name="connsiteY2" fmla="*/ 1683485 h 1951586"/>
              <a:gd name="connsiteX3" fmla="*/ 1595700 w 4136302"/>
              <a:gd name="connsiteY3" fmla="*/ 1856152 h 1951586"/>
              <a:gd name="connsiteX4" fmla="*/ 4136302 w 4136302"/>
              <a:gd name="connsiteY4" fmla="*/ 1812986 h 1951586"/>
              <a:gd name="connsiteX0" fmla="*/ 18773 w 4136302"/>
              <a:gd name="connsiteY0" fmla="*/ 0 h 1951586"/>
              <a:gd name="connsiteX1" fmla="*/ 62577 w 4136302"/>
              <a:gd name="connsiteY1" fmla="*/ 863325 h 1951586"/>
              <a:gd name="connsiteX2" fmla="*/ 588219 w 4136302"/>
              <a:gd name="connsiteY2" fmla="*/ 1683485 h 1951586"/>
              <a:gd name="connsiteX3" fmla="*/ 1464289 w 4136302"/>
              <a:gd name="connsiteY3" fmla="*/ 1856151 h 1951586"/>
              <a:gd name="connsiteX4" fmla="*/ 4136302 w 4136302"/>
              <a:gd name="connsiteY4" fmla="*/ 1812986 h 1951586"/>
              <a:gd name="connsiteX0" fmla="*/ 18773 w 4136302"/>
              <a:gd name="connsiteY0" fmla="*/ 0 h 1889920"/>
              <a:gd name="connsiteX1" fmla="*/ 62577 w 4136302"/>
              <a:gd name="connsiteY1" fmla="*/ 863325 h 1889920"/>
              <a:gd name="connsiteX2" fmla="*/ 588219 w 4136302"/>
              <a:gd name="connsiteY2" fmla="*/ 1683485 h 1889920"/>
              <a:gd name="connsiteX3" fmla="*/ 1464289 w 4136302"/>
              <a:gd name="connsiteY3" fmla="*/ 1856151 h 1889920"/>
              <a:gd name="connsiteX4" fmla="*/ 4136302 w 4136302"/>
              <a:gd name="connsiteY4" fmla="*/ 1812986 h 1889920"/>
              <a:gd name="connsiteX0" fmla="*/ 18773 w 4092499"/>
              <a:gd name="connsiteY0" fmla="*/ 0 h 1889920"/>
              <a:gd name="connsiteX1" fmla="*/ 62577 w 4092499"/>
              <a:gd name="connsiteY1" fmla="*/ 863325 h 1889920"/>
              <a:gd name="connsiteX2" fmla="*/ 588219 w 4092499"/>
              <a:gd name="connsiteY2" fmla="*/ 1683485 h 1889920"/>
              <a:gd name="connsiteX3" fmla="*/ 1464289 w 4092499"/>
              <a:gd name="connsiteY3" fmla="*/ 1856151 h 1889920"/>
              <a:gd name="connsiteX4" fmla="*/ 4092499 w 4092499"/>
              <a:gd name="connsiteY4" fmla="*/ 1856151 h 1889920"/>
              <a:gd name="connsiteX0" fmla="*/ 18773 w 4092499"/>
              <a:gd name="connsiteY0" fmla="*/ 0 h 1889920"/>
              <a:gd name="connsiteX1" fmla="*/ 62577 w 4092499"/>
              <a:gd name="connsiteY1" fmla="*/ 863325 h 1889920"/>
              <a:gd name="connsiteX2" fmla="*/ 588219 w 4092499"/>
              <a:gd name="connsiteY2" fmla="*/ 1683485 h 1889920"/>
              <a:gd name="connsiteX3" fmla="*/ 1464289 w 4092499"/>
              <a:gd name="connsiteY3" fmla="*/ 1856151 h 1889920"/>
              <a:gd name="connsiteX4" fmla="*/ 4092499 w 4092499"/>
              <a:gd name="connsiteY4" fmla="*/ 1856151 h 1889920"/>
              <a:gd name="connsiteX0" fmla="*/ 18773 w 4092499"/>
              <a:gd name="connsiteY0" fmla="*/ 0 h 1889920"/>
              <a:gd name="connsiteX1" fmla="*/ 62577 w 4092499"/>
              <a:gd name="connsiteY1" fmla="*/ 863325 h 1889920"/>
              <a:gd name="connsiteX2" fmla="*/ 588219 w 4092499"/>
              <a:gd name="connsiteY2" fmla="*/ 1683485 h 1889920"/>
              <a:gd name="connsiteX3" fmla="*/ 1464289 w 4092499"/>
              <a:gd name="connsiteY3" fmla="*/ 1856151 h 1889920"/>
              <a:gd name="connsiteX4" fmla="*/ 4092499 w 4092499"/>
              <a:gd name="connsiteY4" fmla="*/ 1856151 h 1889920"/>
              <a:gd name="connsiteX0" fmla="*/ 18773 w 4092499"/>
              <a:gd name="connsiteY0" fmla="*/ 0 h 1874357"/>
              <a:gd name="connsiteX1" fmla="*/ 62577 w 4092499"/>
              <a:gd name="connsiteY1" fmla="*/ 863325 h 1874357"/>
              <a:gd name="connsiteX2" fmla="*/ 588219 w 4092499"/>
              <a:gd name="connsiteY2" fmla="*/ 1683485 h 1874357"/>
              <a:gd name="connsiteX3" fmla="*/ 1464289 w 4092499"/>
              <a:gd name="connsiteY3" fmla="*/ 1856151 h 1874357"/>
              <a:gd name="connsiteX4" fmla="*/ 4092499 w 4092499"/>
              <a:gd name="connsiteY4" fmla="*/ 1856151 h 1874357"/>
              <a:gd name="connsiteX0" fmla="*/ 18773 w 4092499"/>
              <a:gd name="connsiteY0" fmla="*/ 0 h 1874357"/>
              <a:gd name="connsiteX1" fmla="*/ 62577 w 4092499"/>
              <a:gd name="connsiteY1" fmla="*/ 863325 h 1874357"/>
              <a:gd name="connsiteX2" fmla="*/ 588219 w 4092499"/>
              <a:gd name="connsiteY2" fmla="*/ 1683485 h 1874357"/>
              <a:gd name="connsiteX3" fmla="*/ 1464289 w 4092499"/>
              <a:gd name="connsiteY3" fmla="*/ 1856151 h 1874357"/>
              <a:gd name="connsiteX4" fmla="*/ 4092499 w 4092499"/>
              <a:gd name="connsiteY4" fmla="*/ 1856151 h 1874357"/>
              <a:gd name="connsiteX0" fmla="*/ 18773 w 4092499"/>
              <a:gd name="connsiteY0" fmla="*/ 0 h 1874357"/>
              <a:gd name="connsiteX1" fmla="*/ 62577 w 4092499"/>
              <a:gd name="connsiteY1" fmla="*/ 863325 h 1874357"/>
              <a:gd name="connsiteX2" fmla="*/ 588219 w 4092499"/>
              <a:gd name="connsiteY2" fmla="*/ 1683485 h 1874357"/>
              <a:gd name="connsiteX3" fmla="*/ 1464289 w 4092499"/>
              <a:gd name="connsiteY3" fmla="*/ 1856151 h 1874357"/>
              <a:gd name="connsiteX4" fmla="*/ 4092499 w 4092499"/>
              <a:gd name="connsiteY4" fmla="*/ 1856151 h 1874357"/>
              <a:gd name="connsiteX0" fmla="*/ 18773 w 4092499"/>
              <a:gd name="connsiteY0" fmla="*/ 0 h 1874357"/>
              <a:gd name="connsiteX1" fmla="*/ 62577 w 4092499"/>
              <a:gd name="connsiteY1" fmla="*/ 863325 h 1874357"/>
              <a:gd name="connsiteX2" fmla="*/ 588219 w 4092499"/>
              <a:gd name="connsiteY2" fmla="*/ 1683485 h 1874357"/>
              <a:gd name="connsiteX3" fmla="*/ 979769 w 4092499"/>
              <a:gd name="connsiteY3" fmla="*/ 1814747 h 1874357"/>
              <a:gd name="connsiteX4" fmla="*/ 1464289 w 4092499"/>
              <a:gd name="connsiteY4" fmla="*/ 1856151 h 1874357"/>
              <a:gd name="connsiteX5" fmla="*/ 4092499 w 4092499"/>
              <a:gd name="connsiteY5" fmla="*/ 1856151 h 1874357"/>
              <a:gd name="connsiteX0" fmla="*/ 18773 w 4092499"/>
              <a:gd name="connsiteY0" fmla="*/ 0 h 1886691"/>
              <a:gd name="connsiteX1" fmla="*/ 62577 w 4092499"/>
              <a:gd name="connsiteY1" fmla="*/ 863325 h 1886691"/>
              <a:gd name="connsiteX2" fmla="*/ 325398 w 4092499"/>
              <a:gd name="connsiteY2" fmla="*/ 1424488 h 1886691"/>
              <a:gd name="connsiteX3" fmla="*/ 979769 w 4092499"/>
              <a:gd name="connsiteY3" fmla="*/ 1814747 h 1886691"/>
              <a:gd name="connsiteX4" fmla="*/ 1464289 w 4092499"/>
              <a:gd name="connsiteY4" fmla="*/ 1856151 h 1886691"/>
              <a:gd name="connsiteX5" fmla="*/ 4092499 w 4092499"/>
              <a:gd name="connsiteY5" fmla="*/ 1856151 h 1886691"/>
              <a:gd name="connsiteX0" fmla="*/ 18773 w 4092499"/>
              <a:gd name="connsiteY0" fmla="*/ 0 h 1886691"/>
              <a:gd name="connsiteX1" fmla="*/ 62577 w 4092499"/>
              <a:gd name="connsiteY1" fmla="*/ 863325 h 1886691"/>
              <a:gd name="connsiteX2" fmla="*/ 325398 w 4092499"/>
              <a:gd name="connsiteY2" fmla="*/ 1424488 h 1886691"/>
              <a:gd name="connsiteX3" fmla="*/ 979769 w 4092499"/>
              <a:gd name="connsiteY3" fmla="*/ 1814747 h 1886691"/>
              <a:gd name="connsiteX4" fmla="*/ 1464289 w 4092499"/>
              <a:gd name="connsiteY4" fmla="*/ 1856151 h 1886691"/>
              <a:gd name="connsiteX5" fmla="*/ 4092499 w 4092499"/>
              <a:gd name="connsiteY5" fmla="*/ 1856151 h 1886691"/>
              <a:gd name="connsiteX0" fmla="*/ 18773 w 4092499"/>
              <a:gd name="connsiteY0" fmla="*/ 0 h 1874357"/>
              <a:gd name="connsiteX1" fmla="*/ 62577 w 4092499"/>
              <a:gd name="connsiteY1" fmla="*/ 863325 h 1874357"/>
              <a:gd name="connsiteX2" fmla="*/ 325398 w 4092499"/>
              <a:gd name="connsiteY2" fmla="*/ 1424488 h 1874357"/>
              <a:gd name="connsiteX3" fmla="*/ 763433 w 4092499"/>
              <a:gd name="connsiteY3" fmla="*/ 1726651 h 1874357"/>
              <a:gd name="connsiteX4" fmla="*/ 1464289 w 4092499"/>
              <a:gd name="connsiteY4" fmla="*/ 1856151 h 1874357"/>
              <a:gd name="connsiteX5" fmla="*/ 4092499 w 4092499"/>
              <a:gd name="connsiteY5" fmla="*/ 1856151 h 1874357"/>
              <a:gd name="connsiteX0" fmla="*/ 18773 w 4092499"/>
              <a:gd name="connsiteY0" fmla="*/ 0 h 1874357"/>
              <a:gd name="connsiteX1" fmla="*/ 62577 w 4092499"/>
              <a:gd name="connsiteY1" fmla="*/ 863325 h 1874357"/>
              <a:gd name="connsiteX2" fmla="*/ 325398 w 4092499"/>
              <a:gd name="connsiteY2" fmla="*/ 1424488 h 1874357"/>
              <a:gd name="connsiteX3" fmla="*/ 763433 w 4092499"/>
              <a:gd name="connsiteY3" fmla="*/ 1769819 h 1874357"/>
              <a:gd name="connsiteX4" fmla="*/ 1464289 w 4092499"/>
              <a:gd name="connsiteY4" fmla="*/ 1856151 h 1874357"/>
              <a:gd name="connsiteX5" fmla="*/ 4092499 w 4092499"/>
              <a:gd name="connsiteY5" fmla="*/ 1856151 h 1874357"/>
              <a:gd name="connsiteX0" fmla="*/ 18773 w 4092499"/>
              <a:gd name="connsiteY0" fmla="*/ 0 h 1874357"/>
              <a:gd name="connsiteX1" fmla="*/ 62577 w 4092499"/>
              <a:gd name="connsiteY1" fmla="*/ 863325 h 1874357"/>
              <a:gd name="connsiteX2" fmla="*/ 325398 w 4092499"/>
              <a:gd name="connsiteY2" fmla="*/ 1424488 h 1874357"/>
              <a:gd name="connsiteX3" fmla="*/ 763433 w 4092499"/>
              <a:gd name="connsiteY3" fmla="*/ 1769819 h 1874357"/>
              <a:gd name="connsiteX4" fmla="*/ 1464289 w 4092499"/>
              <a:gd name="connsiteY4" fmla="*/ 1856151 h 1874357"/>
              <a:gd name="connsiteX5" fmla="*/ 4092499 w 4092499"/>
              <a:gd name="connsiteY5" fmla="*/ 1856151 h 1874357"/>
              <a:gd name="connsiteX0" fmla="*/ 18773 w 4092499"/>
              <a:gd name="connsiteY0" fmla="*/ 0 h 1874357"/>
              <a:gd name="connsiteX1" fmla="*/ 62577 w 4092499"/>
              <a:gd name="connsiteY1" fmla="*/ 863325 h 1874357"/>
              <a:gd name="connsiteX2" fmla="*/ 325398 w 4092499"/>
              <a:gd name="connsiteY2" fmla="*/ 1424488 h 1874357"/>
              <a:gd name="connsiteX3" fmla="*/ 763433 w 4092499"/>
              <a:gd name="connsiteY3" fmla="*/ 1769819 h 1874357"/>
              <a:gd name="connsiteX4" fmla="*/ 1464289 w 4092499"/>
              <a:gd name="connsiteY4" fmla="*/ 1856151 h 1874357"/>
              <a:gd name="connsiteX5" fmla="*/ 4092499 w 4092499"/>
              <a:gd name="connsiteY5" fmla="*/ 1856151 h 1874357"/>
              <a:gd name="connsiteX0" fmla="*/ 18773 w 4092499"/>
              <a:gd name="connsiteY0" fmla="*/ 0 h 1874357"/>
              <a:gd name="connsiteX1" fmla="*/ 62577 w 4092499"/>
              <a:gd name="connsiteY1" fmla="*/ 863325 h 1874357"/>
              <a:gd name="connsiteX2" fmla="*/ 325398 w 4092499"/>
              <a:gd name="connsiteY2" fmla="*/ 1424488 h 1874357"/>
              <a:gd name="connsiteX3" fmla="*/ 763433 w 4092499"/>
              <a:gd name="connsiteY3" fmla="*/ 1769819 h 1874357"/>
              <a:gd name="connsiteX4" fmla="*/ 1464289 w 4092499"/>
              <a:gd name="connsiteY4" fmla="*/ 1856151 h 1874357"/>
              <a:gd name="connsiteX5" fmla="*/ 4092499 w 4092499"/>
              <a:gd name="connsiteY5" fmla="*/ 1856151 h 1874357"/>
              <a:gd name="connsiteX0" fmla="*/ 18773 w 4092499"/>
              <a:gd name="connsiteY0" fmla="*/ 0 h 1874357"/>
              <a:gd name="connsiteX1" fmla="*/ 62577 w 4092499"/>
              <a:gd name="connsiteY1" fmla="*/ 863325 h 1874357"/>
              <a:gd name="connsiteX2" fmla="*/ 413005 w 4092499"/>
              <a:gd name="connsiteY2" fmla="*/ 1467654 h 1874357"/>
              <a:gd name="connsiteX3" fmla="*/ 763433 w 4092499"/>
              <a:gd name="connsiteY3" fmla="*/ 1769819 h 1874357"/>
              <a:gd name="connsiteX4" fmla="*/ 1464289 w 4092499"/>
              <a:gd name="connsiteY4" fmla="*/ 1856151 h 1874357"/>
              <a:gd name="connsiteX5" fmla="*/ 4092499 w 4092499"/>
              <a:gd name="connsiteY5" fmla="*/ 1856151 h 1874357"/>
              <a:gd name="connsiteX0" fmla="*/ 0 w 4073726"/>
              <a:gd name="connsiteY0" fmla="*/ 0 h 1874357"/>
              <a:gd name="connsiteX1" fmla="*/ 87608 w 4073726"/>
              <a:gd name="connsiteY1" fmla="*/ 863325 h 1874357"/>
              <a:gd name="connsiteX2" fmla="*/ 394232 w 4073726"/>
              <a:gd name="connsiteY2" fmla="*/ 1467654 h 1874357"/>
              <a:gd name="connsiteX3" fmla="*/ 744660 w 4073726"/>
              <a:gd name="connsiteY3" fmla="*/ 1769819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94232 w 4073726"/>
              <a:gd name="connsiteY2" fmla="*/ 1467654 h 1874357"/>
              <a:gd name="connsiteX3" fmla="*/ 963678 w 4073726"/>
              <a:gd name="connsiteY3" fmla="*/ 1769819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94232 w 4073726"/>
              <a:gd name="connsiteY2" fmla="*/ 1467654 h 1874357"/>
              <a:gd name="connsiteX3" fmla="*/ 788464 w 4073726"/>
              <a:gd name="connsiteY3" fmla="*/ 1683486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94232 w 4073726"/>
              <a:gd name="connsiteY2" fmla="*/ 1338155 h 1874357"/>
              <a:gd name="connsiteX3" fmla="*/ 788464 w 4073726"/>
              <a:gd name="connsiteY3" fmla="*/ 1683486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94232 w 4073726"/>
              <a:gd name="connsiteY2" fmla="*/ 1424488 h 1874357"/>
              <a:gd name="connsiteX3" fmla="*/ 788464 w 4073726"/>
              <a:gd name="connsiteY3" fmla="*/ 1683486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94232 w 4073726"/>
              <a:gd name="connsiteY2" fmla="*/ 1424488 h 1874357"/>
              <a:gd name="connsiteX3" fmla="*/ 788464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94232 w 4073726"/>
              <a:gd name="connsiteY2" fmla="*/ 1424488 h 1874357"/>
              <a:gd name="connsiteX3" fmla="*/ 788464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94232 w 4073726"/>
              <a:gd name="connsiteY2" fmla="*/ 1424488 h 1874357"/>
              <a:gd name="connsiteX3" fmla="*/ 788464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94232 w 4073726"/>
              <a:gd name="connsiteY2" fmla="*/ 1424488 h 1874357"/>
              <a:gd name="connsiteX3" fmla="*/ 788464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94232 w 4073726"/>
              <a:gd name="connsiteY2" fmla="*/ 1424488 h 1874357"/>
              <a:gd name="connsiteX3" fmla="*/ 788464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94232 w 4073726"/>
              <a:gd name="connsiteY2" fmla="*/ 1424488 h 1874357"/>
              <a:gd name="connsiteX3" fmla="*/ 788464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94232 w 4073726"/>
              <a:gd name="connsiteY2" fmla="*/ 1424488 h 1874357"/>
              <a:gd name="connsiteX3" fmla="*/ 788464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94232 w 4073726"/>
              <a:gd name="connsiteY2" fmla="*/ 1424488 h 1874357"/>
              <a:gd name="connsiteX3" fmla="*/ 788464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94232 w 4073726"/>
              <a:gd name="connsiteY2" fmla="*/ 1424488 h 1874357"/>
              <a:gd name="connsiteX3" fmla="*/ 788464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94232 w 4073726"/>
              <a:gd name="connsiteY2" fmla="*/ 1424488 h 1874357"/>
              <a:gd name="connsiteX3" fmla="*/ 788464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94232 w 4073726"/>
              <a:gd name="connsiteY2" fmla="*/ 1424488 h 1874357"/>
              <a:gd name="connsiteX3" fmla="*/ 788464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94232 w 4073726"/>
              <a:gd name="connsiteY2" fmla="*/ 1424488 h 1874357"/>
              <a:gd name="connsiteX3" fmla="*/ 788464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94232 w 4073726"/>
              <a:gd name="connsiteY2" fmla="*/ 1424488 h 1874357"/>
              <a:gd name="connsiteX3" fmla="*/ 788464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50429 w 4073726"/>
              <a:gd name="connsiteY2" fmla="*/ 1424488 h 1874357"/>
              <a:gd name="connsiteX3" fmla="*/ 788464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50429 w 4073726"/>
              <a:gd name="connsiteY2" fmla="*/ 1424488 h 1874357"/>
              <a:gd name="connsiteX3" fmla="*/ 788464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50429 w 4073726"/>
              <a:gd name="connsiteY2" fmla="*/ 1424488 h 1874357"/>
              <a:gd name="connsiteX3" fmla="*/ 788464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50429 w 4073726"/>
              <a:gd name="connsiteY2" fmla="*/ 1424488 h 1874357"/>
              <a:gd name="connsiteX3" fmla="*/ 788464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50429 w 4073726"/>
              <a:gd name="connsiteY2" fmla="*/ 1424488 h 1874357"/>
              <a:gd name="connsiteX3" fmla="*/ 788464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50429 w 4073726"/>
              <a:gd name="connsiteY2" fmla="*/ 1424488 h 1874357"/>
              <a:gd name="connsiteX3" fmla="*/ 832267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50429 w 4073726"/>
              <a:gd name="connsiteY2" fmla="*/ 1424488 h 1874357"/>
              <a:gd name="connsiteX3" fmla="*/ 832267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50429 w 4073726"/>
              <a:gd name="connsiteY2" fmla="*/ 1424488 h 1874357"/>
              <a:gd name="connsiteX3" fmla="*/ 832267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50429 w 4073726"/>
              <a:gd name="connsiteY2" fmla="*/ 1424488 h 1874357"/>
              <a:gd name="connsiteX3" fmla="*/ 832267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50429 w 4073726"/>
              <a:gd name="connsiteY2" fmla="*/ 1424488 h 1874357"/>
              <a:gd name="connsiteX3" fmla="*/ 832267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50429 w 4073726"/>
              <a:gd name="connsiteY2" fmla="*/ 1424488 h 1874357"/>
              <a:gd name="connsiteX3" fmla="*/ 832267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50429 w 4073726"/>
              <a:gd name="connsiteY2" fmla="*/ 1424488 h 1874357"/>
              <a:gd name="connsiteX3" fmla="*/ 832267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50429 w 4073726"/>
              <a:gd name="connsiteY2" fmla="*/ 1424488 h 1874357"/>
              <a:gd name="connsiteX3" fmla="*/ 832267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50429 w 4073726"/>
              <a:gd name="connsiteY2" fmla="*/ 1424488 h 1874357"/>
              <a:gd name="connsiteX3" fmla="*/ 832267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50429 w 4073726"/>
              <a:gd name="connsiteY2" fmla="*/ 1424488 h 1874357"/>
              <a:gd name="connsiteX3" fmla="*/ 832267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50429 w 4073726"/>
              <a:gd name="connsiteY2" fmla="*/ 1424488 h 1874357"/>
              <a:gd name="connsiteX3" fmla="*/ 832267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50429 w 4073726"/>
              <a:gd name="connsiteY2" fmla="*/ 1424488 h 1874357"/>
              <a:gd name="connsiteX3" fmla="*/ 832267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350429 w 4073726"/>
              <a:gd name="connsiteY2" fmla="*/ 1424488 h 1874357"/>
              <a:gd name="connsiteX3" fmla="*/ 832267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262822 w 4073726"/>
              <a:gd name="connsiteY2" fmla="*/ 1338155 h 1874357"/>
              <a:gd name="connsiteX3" fmla="*/ 832267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87608 w 4073726"/>
              <a:gd name="connsiteY1" fmla="*/ 863325 h 1874357"/>
              <a:gd name="connsiteX2" fmla="*/ 262822 w 4073726"/>
              <a:gd name="connsiteY2" fmla="*/ 1338155 h 1874357"/>
              <a:gd name="connsiteX3" fmla="*/ 832267 w 4073726"/>
              <a:gd name="connsiteY3" fmla="*/ 1726652 h 1874357"/>
              <a:gd name="connsiteX4" fmla="*/ 1445516 w 4073726"/>
              <a:gd name="connsiteY4" fmla="*/ 1856151 h 1874357"/>
              <a:gd name="connsiteX5" fmla="*/ 4073726 w 4073726"/>
              <a:gd name="connsiteY5" fmla="*/ 1856151 h 1874357"/>
              <a:gd name="connsiteX0" fmla="*/ 0 w 4073726"/>
              <a:gd name="connsiteY0" fmla="*/ 0 h 1874357"/>
              <a:gd name="connsiteX1" fmla="*/ 262822 w 4073726"/>
              <a:gd name="connsiteY1" fmla="*/ 1338155 h 1874357"/>
              <a:gd name="connsiteX2" fmla="*/ 832267 w 4073726"/>
              <a:gd name="connsiteY2" fmla="*/ 1726652 h 1874357"/>
              <a:gd name="connsiteX3" fmla="*/ 1445516 w 4073726"/>
              <a:gd name="connsiteY3" fmla="*/ 1856151 h 1874357"/>
              <a:gd name="connsiteX4" fmla="*/ 4073726 w 4073726"/>
              <a:gd name="connsiteY4" fmla="*/ 1856151 h 1874357"/>
              <a:gd name="connsiteX0" fmla="*/ 0 w 4073726"/>
              <a:gd name="connsiteY0" fmla="*/ 0 h 1874357"/>
              <a:gd name="connsiteX1" fmla="*/ 262822 w 4073726"/>
              <a:gd name="connsiteY1" fmla="*/ 1338155 h 1874357"/>
              <a:gd name="connsiteX2" fmla="*/ 832267 w 4073726"/>
              <a:gd name="connsiteY2" fmla="*/ 1726652 h 1874357"/>
              <a:gd name="connsiteX3" fmla="*/ 1445516 w 4073726"/>
              <a:gd name="connsiteY3" fmla="*/ 1856151 h 1874357"/>
              <a:gd name="connsiteX4" fmla="*/ 4073726 w 4073726"/>
              <a:gd name="connsiteY4" fmla="*/ 1856151 h 1874357"/>
              <a:gd name="connsiteX0" fmla="*/ 38588 w 4112314"/>
              <a:gd name="connsiteY0" fmla="*/ 0 h 1874357"/>
              <a:gd name="connsiteX1" fmla="*/ 257606 w 4112314"/>
              <a:gd name="connsiteY1" fmla="*/ 1294989 h 1874357"/>
              <a:gd name="connsiteX2" fmla="*/ 870855 w 4112314"/>
              <a:gd name="connsiteY2" fmla="*/ 1726652 h 1874357"/>
              <a:gd name="connsiteX3" fmla="*/ 1484104 w 4112314"/>
              <a:gd name="connsiteY3" fmla="*/ 1856151 h 1874357"/>
              <a:gd name="connsiteX4" fmla="*/ 4112314 w 4112314"/>
              <a:gd name="connsiteY4" fmla="*/ 1856151 h 1874357"/>
              <a:gd name="connsiteX0" fmla="*/ 0 w 4073726"/>
              <a:gd name="connsiteY0" fmla="*/ 0 h 1874357"/>
              <a:gd name="connsiteX1" fmla="*/ 219018 w 4073726"/>
              <a:gd name="connsiteY1" fmla="*/ 1294989 h 1874357"/>
              <a:gd name="connsiteX2" fmla="*/ 832267 w 4073726"/>
              <a:gd name="connsiteY2" fmla="*/ 1726652 h 1874357"/>
              <a:gd name="connsiteX3" fmla="*/ 1445516 w 4073726"/>
              <a:gd name="connsiteY3" fmla="*/ 1856151 h 1874357"/>
              <a:gd name="connsiteX4" fmla="*/ 4073726 w 4073726"/>
              <a:gd name="connsiteY4" fmla="*/ 1856151 h 1874357"/>
              <a:gd name="connsiteX0" fmla="*/ 69877 w 4143603"/>
              <a:gd name="connsiteY0" fmla="*/ 0 h 1874357"/>
              <a:gd name="connsiteX1" fmla="*/ 288895 w 4143603"/>
              <a:gd name="connsiteY1" fmla="*/ 1294989 h 1874357"/>
              <a:gd name="connsiteX2" fmla="*/ 902144 w 4143603"/>
              <a:gd name="connsiteY2" fmla="*/ 1726652 h 1874357"/>
              <a:gd name="connsiteX3" fmla="*/ 1515393 w 4143603"/>
              <a:gd name="connsiteY3" fmla="*/ 1856151 h 1874357"/>
              <a:gd name="connsiteX4" fmla="*/ 4143603 w 4143603"/>
              <a:gd name="connsiteY4" fmla="*/ 1856151 h 1874357"/>
              <a:gd name="connsiteX0" fmla="*/ 69877 w 4143603"/>
              <a:gd name="connsiteY0" fmla="*/ 0 h 1874357"/>
              <a:gd name="connsiteX1" fmla="*/ 288895 w 4143603"/>
              <a:gd name="connsiteY1" fmla="*/ 1294989 h 1874357"/>
              <a:gd name="connsiteX2" fmla="*/ 902144 w 4143603"/>
              <a:gd name="connsiteY2" fmla="*/ 1726652 h 1874357"/>
              <a:gd name="connsiteX3" fmla="*/ 1515393 w 4143603"/>
              <a:gd name="connsiteY3" fmla="*/ 1856151 h 1874357"/>
              <a:gd name="connsiteX4" fmla="*/ 4143603 w 4143603"/>
              <a:gd name="connsiteY4" fmla="*/ 1856151 h 1874357"/>
              <a:gd name="connsiteX0" fmla="*/ 69877 w 4143603"/>
              <a:gd name="connsiteY0" fmla="*/ 0 h 1874357"/>
              <a:gd name="connsiteX1" fmla="*/ 288895 w 4143603"/>
              <a:gd name="connsiteY1" fmla="*/ 1294989 h 1874357"/>
              <a:gd name="connsiteX2" fmla="*/ 895886 w 4143603"/>
              <a:gd name="connsiteY2" fmla="*/ 1751319 h 1874357"/>
              <a:gd name="connsiteX3" fmla="*/ 1515393 w 4143603"/>
              <a:gd name="connsiteY3" fmla="*/ 1856151 h 1874357"/>
              <a:gd name="connsiteX4" fmla="*/ 4143603 w 4143603"/>
              <a:gd name="connsiteY4" fmla="*/ 1856151 h 1874357"/>
              <a:gd name="connsiteX0" fmla="*/ 69877 w 4143603"/>
              <a:gd name="connsiteY0" fmla="*/ 0 h 1874357"/>
              <a:gd name="connsiteX1" fmla="*/ 288895 w 4143603"/>
              <a:gd name="connsiteY1" fmla="*/ 1294989 h 1874357"/>
              <a:gd name="connsiteX2" fmla="*/ 895886 w 4143603"/>
              <a:gd name="connsiteY2" fmla="*/ 1751319 h 1874357"/>
              <a:gd name="connsiteX3" fmla="*/ 1515393 w 4143603"/>
              <a:gd name="connsiteY3" fmla="*/ 1856151 h 1874357"/>
              <a:gd name="connsiteX4" fmla="*/ 4143603 w 4143603"/>
              <a:gd name="connsiteY4" fmla="*/ 1856151 h 1874357"/>
              <a:gd name="connsiteX0" fmla="*/ 69877 w 4143603"/>
              <a:gd name="connsiteY0" fmla="*/ 0 h 1874357"/>
              <a:gd name="connsiteX1" fmla="*/ 288895 w 4143603"/>
              <a:gd name="connsiteY1" fmla="*/ 1294989 h 1874357"/>
              <a:gd name="connsiteX2" fmla="*/ 895886 w 4143603"/>
              <a:gd name="connsiteY2" fmla="*/ 1751319 h 1874357"/>
              <a:gd name="connsiteX3" fmla="*/ 1515393 w 4143603"/>
              <a:gd name="connsiteY3" fmla="*/ 1856151 h 1874357"/>
              <a:gd name="connsiteX4" fmla="*/ 4143603 w 4143603"/>
              <a:gd name="connsiteY4" fmla="*/ 1856151 h 1874357"/>
              <a:gd name="connsiteX0" fmla="*/ 69877 w 4143603"/>
              <a:gd name="connsiteY0" fmla="*/ 0 h 1874357"/>
              <a:gd name="connsiteX1" fmla="*/ 288895 w 4143603"/>
              <a:gd name="connsiteY1" fmla="*/ 1294989 h 1874357"/>
              <a:gd name="connsiteX2" fmla="*/ 895886 w 4143603"/>
              <a:gd name="connsiteY2" fmla="*/ 1751319 h 1874357"/>
              <a:gd name="connsiteX3" fmla="*/ 1515393 w 4143603"/>
              <a:gd name="connsiteY3" fmla="*/ 1856151 h 1874357"/>
              <a:gd name="connsiteX4" fmla="*/ 4143603 w 4143603"/>
              <a:gd name="connsiteY4" fmla="*/ 1856151 h 1874357"/>
              <a:gd name="connsiteX0" fmla="*/ 69877 w 4143603"/>
              <a:gd name="connsiteY0" fmla="*/ 0 h 1874357"/>
              <a:gd name="connsiteX1" fmla="*/ 288895 w 4143603"/>
              <a:gd name="connsiteY1" fmla="*/ 1294989 h 1874357"/>
              <a:gd name="connsiteX2" fmla="*/ 895886 w 4143603"/>
              <a:gd name="connsiteY2" fmla="*/ 1751319 h 1874357"/>
              <a:gd name="connsiteX3" fmla="*/ 1515393 w 4143603"/>
              <a:gd name="connsiteY3" fmla="*/ 1856151 h 1874357"/>
              <a:gd name="connsiteX4" fmla="*/ 4143603 w 4143603"/>
              <a:gd name="connsiteY4" fmla="*/ 1856151 h 1874357"/>
              <a:gd name="connsiteX0" fmla="*/ 69877 w 4143603"/>
              <a:gd name="connsiteY0" fmla="*/ 0 h 1856151"/>
              <a:gd name="connsiteX1" fmla="*/ 288895 w 4143603"/>
              <a:gd name="connsiteY1" fmla="*/ 1294989 h 1856151"/>
              <a:gd name="connsiteX2" fmla="*/ 895886 w 4143603"/>
              <a:gd name="connsiteY2" fmla="*/ 1751319 h 1856151"/>
              <a:gd name="connsiteX3" fmla="*/ 1559197 w 4143603"/>
              <a:gd name="connsiteY3" fmla="*/ 1812985 h 1856151"/>
              <a:gd name="connsiteX4" fmla="*/ 4143603 w 4143603"/>
              <a:gd name="connsiteY4" fmla="*/ 1856151 h 1856151"/>
              <a:gd name="connsiteX0" fmla="*/ 69877 w 4143603"/>
              <a:gd name="connsiteY0" fmla="*/ 0 h 1856151"/>
              <a:gd name="connsiteX1" fmla="*/ 288895 w 4143603"/>
              <a:gd name="connsiteY1" fmla="*/ 1294989 h 1856151"/>
              <a:gd name="connsiteX2" fmla="*/ 895886 w 4143603"/>
              <a:gd name="connsiteY2" fmla="*/ 1751319 h 1856151"/>
              <a:gd name="connsiteX3" fmla="*/ 1559197 w 4143603"/>
              <a:gd name="connsiteY3" fmla="*/ 1812985 h 1856151"/>
              <a:gd name="connsiteX4" fmla="*/ 4143603 w 4143603"/>
              <a:gd name="connsiteY4" fmla="*/ 1856151 h 1856151"/>
              <a:gd name="connsiteX0" fmla="*/ 69877 w 4143603"/>
              <a:gd name="connsiteY0" fmla="*/ 0 h 1888893"/>
              <a:gd name="connsiteX1" fmla="*/ 288895 w 4143603"/>
              <a:gd name="connsiteY1" fmla="*/ 1294989 h 1888893"/>
              <a:gd name="connsiteX2" fmla="*/ 895886 w 4143603"/>
              <a:gd name="connsiteY2" fmla="*/ 1751319 h 1888893"/>
              <a:gd name="connsiteX3" fmla="*/ 2084839 w 4143603"/>
              <a:gd name="connsiteY3" fmla="*/ 1856151 h 1888893"/>
              <a:gd name="connsiteX4" fmla="*/ 4143603 w 4143603"/>
              <a:gd name="connsiteY4" fmla="*/ 1856151 h 1888893"/>
              <a:gd name="connsiteX0" fmla="*/ 69877 w 4143603"/>
              <a:gd name="connsiteY0" fmla="*/ 0 h 1864227"/>
              <a:gd name="connsiteX1" fmla="*/ 288895 w 4143603"/>
              <a:gd name="connsiteY1" fmla="*/ 1294989 h 1864227"/>
              <a:gd name="connsiteX2" fmla="*/ 895886 w 4143603"/>
              <a:gd name="connsiteY2" fmla="*/ 1751319 h 1864227"/>
              <a:gd name="connsiteX3" fmla="*/ 2084839 w 4143603"/>
              <a:gd name="connsiteY3" fmla="*/ 1856151 h 1864227"/>
              <a:gd name="connsiteX4" fmla="*/ 4143603 w 4143603"/>
              <a:gd name="connsiteY4" fmla="*/ 1856151 h 1864227"/>
              <a:gd name="connsiteX0" fmla="*/ 69877 w 4143603"/>
              <a:gd name="connsiteY0" fmla="*/ 0 h 1856151"/>
              <a:gd name="connsiteX1" fmla="*/ 288895 w 4143603"/>
              <a:gd name="connsiteY1" fmla="*/ 1294989 h 1856151"/>
              <a:gd name="connsiteX2" fmla="*/ 895886 w 4143603"/>
              <a:gd name="connsiteY2" fmla="*/ 1751319 h 1856151"/>
              <a:gd name="connsiteX3" fmla="*/ 1646804 w 4143603"/>
              <a:gd name="connsiteY3" fmla="*/ 1812985 h 1856151"/>
              <a:gd name="connsiteX4" fmla="*/ 4143603 w 4143603"/>
              <a:gd name="connsiteY4" fmla="*/ 1856151 h 1856151"/>
              <a:gd name="connsiteX0" fmla="*/ 69877 w 4143603"/>
              <a:gd name="connsiteY0" fmla="*/ 0 h 1864227"/>
              <a:gd name="connsiteX1" fmla="*/ 288895 w 4143603"/>
              <a:gd name="connsiteY1" fmla="*/ 1294989 h 1864227"/>
              <a:gd name="connsiteX2" fmla="*/ 895886 w 4143603"/>
              <a:gd name="connsiteY2" fmla="*/ 1751319 h 1864227"/>
              <a:gd name="connsiteX3" fmla="*/ 2128642 w 4143603"/>
              <a:gd name="connsiteY3" fmla="*/ 1856151 h 1864227"/>
              <a:gd name="connsiteX4" fmla="*/ 4143603 w 4143603"/>
              <a:gd name="connsiteY4" fmla="*/ 1856151 h 1864227"/>
              <a:gd name="connsiteX0" fmla="*/ 69877 w 4143603"/>
              <a:gd name="connsiteY0" fmla="*/ 0 h 1856151"/>
              <a:gd name="connsiteX1" fmla="*/ 288895 w 4143603"/>
              <a:gd name="connsiteY1" fmla="*/ 1294989 h 1856151"/>
              <a:gd name="connsiteX2" fmla="*/ 895886 w 4143603"/>
              <a:gd name="connsiteY2" fmla="*/ 1751319 h 1856151"/>
              <a:gd name="connsiteX3" fmla="*/ 2128642 w 4143603"/>
              <a:gd name="connsiteY3" fmla="*/ 1856151 h 1856151"/>
              <a:gd name="connsiteX4" fmla="*/ 4143603 w 4143603"/>
              <a:gd name="connsiteY4" fmla="*/ 1856151 h 1856151"/>
              <a:gd name="connsiteX0" fmla="*/ 69877 w 4143603"/>
              <a:gd name="connsiteY0" fmla="*/ 0 h 1856151"/>
              <a:gd name="connsiteX1" fmla="*/ 288895 w 4143603"/>
              <a:gd name="connsiteY1" fmla="*/ 1294989 h 1856151"/>
              <a:gd name="connsiteX2" fmla="*/ 895886 w 4143603"/>
              <a:gd name="connsiteY2" fmla="*/ 1751319 h 1856151"/>
              <a:gd name="connsiteX3" fmla="*/ 2128642 w 4143603"/>
              <a:gd name="connsiteY3" fmla="*/ 1856151 h 1856151"/>
              <a:gd name="connsiteX4" fmla="*/ 4143603 w 4143603"/>
              <a:gd name="connsiteY4" fmla="*/ 1856151 h 1856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03" h="1856151">
                <a:moveTo>
                  <a:pt x="69877" y="0"/>
                </a:moveTo>
                <a:cubicBezTo>
                  <a:pt x="74571" y="167783"/>
                  <a:pt x="0" y="587884"/>
                  <a:pt x="288895" y="1294989"/>
                </a:cubicBezTo>
                <a:cubicBezTo>
                  <a:pt x="453381" y="1464131"/>
                  <a:pt x="558570" y="1643257"/>
                  <a:pt x="895886" y="1751319"/>
                </a:cubicBezTo>
                <a:cubicBezTo>
                  <a:pt x="1020443" y="1795074"/>
                  <a:pt x="1332732" y="1851894"/>
                  <a:pt x="2128642" y="1856151"/>
                </a:cubicBezTo>
                <a:lnTo>
                  <a:pt x="4143603" y="1856151"/>
                </a:lnTo>
              </a:path>
            </a:pathLst>
          </a:cu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ko-KR" altLang="en-US"/>
          </a:p>
        </p:txBody>
      </p:sp>
      <p:sp>
        <p:nvSpPr>
          <p:cNvPr id="16389" name="TextBox 22"/>
          <p:cNvSpPr txBox="1">
            <a:spLocks noChangeArrowheads="1"/>
          </p:cNvSpPr>
          <p:nvPr/>
        </p:nvSpPr>
        <p:spPr bwMode="auto">
          <a:xfrm>
            <a:off x="2214563" y="2833688"/>
            <a:ext cx="1103312" cy="523875"/>
          </a:xfrm>
          <a:prstGeom prst="rect">
            <a:avLst/>
          </a:prstGeom>
          <a:noFill/>
          <a:ln w="9525">
            <a:noFill/>
            <a:miter lim="800000"/>
            <a:headEnd/>
            <a:tailEnd/>
          </a:ln>
        </p:spPr>
        <p:txBody>
          <a:bodyPr>
            <a:spAutoFit/>
          </a:bodyPr>
          <a:lstStyle/>
          <a:p>
            <a:pPr algn="ctr"/>
            <a:r>
              <a:rPr kumimoji="0" lang="en-US" altLang="ko-KR" sz="2800" b="1">
                <a:solidFill>
                  <a:srgbClr val="8B0600"/>
                </a:solidFill>
                <a:latin typeface="Arial" charset="0"/>
                <a:ea typeface="맑은 고딕" pitchFamily="50" charset="-127"/>
                <a:cs typeface="Arial" charset="0"/>
              </a:rPr>
              <a:t>630</a:t>
            </a:r>
            <a:endParaRPr kumimoji="0" lang="ko-KR" altLang="en-US" sz="2000" b="1">
              <a:solidFill>
                <a:srgbClr val="8B0600"/>
              </a:solidFill>
              <a:latin typeface="Arial" charset="0"/>
              <a:ea typeface="맑은 고딕" pitchFamily="50" charset="-127"/>
              <a:cs typeface="Arial" charset="0"/>
            </a:endParaRPr>
          </a:p>
        </p:txBody>
      </p:sp>
      <p:sp>
        <p:nvSpPr>
          <p:cNvPr id="16390" name="TextBox 23"/>
          <p:cNvSpPr txBox="1">
            <a:spLocks noChangeArrowheads="1"/>
          </p:cNvSpPr>
          <p:nvPr/>
        </p:nvSpPr>
        <p:spPr bwMode="auto">
          <a:xfrm>
            <a:off x="2501900" y="4235450"/>
            <a:ext cx="711200" cy="461963"/>
          </a:xfrm>
          <a:prstGeom prst="rect">
            <a:avLst/>
          </a:prstGeom>
          <a:noFill/>
          <a:ln w="9525">
            <a:noFill/>
            <a:miter lim="800000"/>
            <a:headEnd/>
            <a:tailEnd/>
          </a:ln>
        </p:spPr>
        <p:txBody>
          <a:bodyPr>
            <a:spAutoFit/>
          </a:bodyPr>
          <a:lstStyle/>
          <a:p>
            <a:pPr algn="ctr"/>
            <a:r>
              <a:rPr kumimoji="0" lang="en-US" altLang="ko-KR" sz="2400" b="1">
                <a:solidFill>
                  <a:srgbClr val="D67C01"/>
                </a:solidFill>
                <a:latin typeface="Arial" charset="0"/>
                <a:ea typeface="맑은 고딕" pitchFamily="50" charset="-127"/>
                <a:cs typeface="Arial" charset="0"/>
              </a:rPr>
              <a:t>574</a:t>
            </a:r>
            <a:endParaRPr kumimoji="0" lang="ko-KR" altLang="en-US" b="1">
              <a:solidFill>
                <a:srgbClr val="D67C01"/>
              </a:solidFill>
              <a:latin typeface="Arial" charset="0"/>
              <a:ea typeface="맑은 고딕" pitchFamily="50" charset="-127"/>
              <a:cs typeface="Arial" charset="0"/>
            </a:endParaRPr>
          </a:p>
        </p:txBody>
      </p:sp>
      <p:sp>
        <p:nvSpPr>
          <p:cNvPr id="16391" name="TextBox 24"/>
          <p:cNvSpPr txBox="1">
            <a:spLocks noChangeArrowheads="1"/>
          </p:cNvSpPr>
          <p:nvPr/>
        </p:nvSpPr>
        <p:spPr bwMode="auto">
          <a:xfrm>
            <a:off x="3860800" y="4546600"/>
            <a:ext cx="711200" cy="400050"/>
          </a:xfrm>
          <a:prstGeom prst="rect">
            <a:avLst/>
          </a:prstGeom>
          <a:noFill/>
          <a:ln w="9525">
            <a:noFill/>
            <a:miter lim="800000"/>
            <a:headEnd/>
            <a:tailEnd/>
          </a:ln>
        </p:spPr>
        <p:txBody>
          <a:bodyPr>
            <a:spAutoFit/>
          </a:bodyPr>
          <a:lstStyle/>
          <a:p>
            <a:pPr algn="ctr"/>
            <a:r>
              <a:rPr kumimoji="0" lang="en-US" altLang="ko-KR" sz="2000" b="1">
                <a:solidFill>
                  <a:srgbClr val="488211"/>
                </a:solidFill>
                <a:latin typeface="Arial" charset="0"/>
                <a:ea typeface="맑은 고딕" pitchFamily="50" charset="-127"/>
                <a:cs typeface="Arial" charset="0"/>
              </a:rPr>
              <a:t>262</a:t>
            </a:r>
            <a:endParaRPr kumimoji="0" lang="ko-KR" altLang="en-US" sz="1600" b="1">
              <a:solidFill>
                <a:srgbClr val="488211"/>
              </a:solidFill>
              <a:latin typeface="Arial" charset="0"/>
              <a:ea typeface="맑은 고딕" pitchFamily="50" charset="-127"/>
              <a:cs typeface="Arial" charset="0"/>
            </a:endParaRPr>
          </a:p>
        </p:txBody>
      </p:sp>
      <p:sp>
        <p:nvSpPr>
          <p:cNvPr id="16392" name="TextBox 25"/>
          <p:cNvSpPr txBox="1">
            <a:spLocks noChangeArrowheads="1"/>
          </p:cNvSpPr>
          <p:nvPr/>
        </p:nvSpPr>
        <p:spPr bwMode="auto">
          <a:xfrm>
            <a:off x="5949950" y="4552950"/>
            <a:ext cx="711200" cy="400050"/>
          </a:xfrm>
          <a:prstGeom prst="rect">
            <a:avLst/>
          </a:prstGeom>
          <a:noFill/>
          <a:ln w="9525">
            <a:noFill/>
            <a:miter lim="800000"/>
            <a:headEnd/>
            <a:tailEnd/>
          </a:ln>
        </p:spPr>
        <p:txBody>
          <a:bodyPr>
            <a:spAutoFit/>
          </a:bodyPr>
          <a:lstStyle/>
          <a:p>
            <a:pPr algn="ctr"/>
            <a:r>
              <a:rPr kumimoji="0" lang="en-US" altLang="ko-KR" sz="2000" b="1">
                <a:solidFill>
                  <a:srgbClr val="116283"/>
                </a:solidFill>
                <a:latin typeface="Arial" charset="0"/>
                <a:ea typeface="맑은 고딕" pitchFamily="50" charset="-127"/>
                <a:cs typeface="Arial" charset="0"/>
              </a:rPr>
              <a:t>84</a:t>
            </a:r>
            <a:endParaRPr kumimoji="0" lang="ko-KR" altLang="en-US" sz="1600" b="1">
              <a:solidFill>
                <a:srgbClr val="116283"/>
              </a:solidFill>
              <a:latin typeface="Arial" charset="0"/>
              <a:ea typeface="맑은 고딕" pitchFamily="50" charset="-127"/>
              <a:cs typeface="Arial" charset="0"/>
            </a:endParaRPr>
          </a:p>
        </p:txBody>
      </p:sp>
      <p:pic>
        <p:nvPicPr>
          <p:cNvPr id="27" name="그림 26" descr="person.png"/>
          <p:cNvPicPr>
            <a:picLocks noChangeAspect="1"/>
          </p:cNvPicPr>
          <p:nvPr/>
        </p:nvPicPr>
        <p:blipFill>
          <a:blip r:embed="rId4" cstate="print"/>
          <a:srcRect/>
          <a:stretch>
            <a:fillRect/>
          </a:stretch>
        </p:blipFill>
        <p:spPr bwMode="auto">
          <a:xfrm>
            <a:off x="304800" y="4362450"/>
            <a:ext cx="1452563" cy="2533650"/>
          </a:xfrm>
          <a:prstGeom prst="rect">
            <a:avLst/>
          </a:prstGeom>
          <a:noFill/>
          <a:ln w="9525">
            <a:noFill/>
            <a:miter lim="800000"/>
            <a:headEnd/>
            <a:tailEnd/>
          </a:ln>
          <a:effectLst>
            <a:outerShdw dist="38100" dir="2700000" algn="tl" rotWithShape="0">
              <a:srgbClr val="000000">
                <a:alpha val="39999"/>
              </a:srgbClr>
            </a:outerShdw>
          </a:effectLst>
        </p:spPr>
      </p:pic>
      <p:grpSp>
        <p:nvGrpSpPr>
          <p:cNvPr id="2" name="그룹 43"/>
          <p:cNvGrpSpPr/>
          <p:nvPr/>
        </p:nvGrpSpPr>
        <p:grpSpPr>
          <a:xfrm>
            <a:off x="4429124" y="1405608"/>
            <a:ext cx="3571900" cy="523194"/>
            <a:chOff x="392112" y="2338763"/>
            <a:chExt cx="1894786" cy="534244"/>
          </a:xfrm>
          <a:effectLst>
            <a:outerShdw blurRad="50800" dist="38100" dir="5400000" algn="t" rotWithShape="0">
              <a:prstClr val="black">
                <a:alpha val="40000"/>
              </a:prstClr>
            </a:outerShdw>
          </a:effectLst>
        </p:grpSpPr>
        <p:sp>
          <p:nvSpPr>
            <p:cNvPr id="45" name="대각선 방향의 모서리가 둥근 사각형 44"/>
            <p:cNvSpPr/>
            <p:nvPr/>
          </p:nvSpPr>
          <p:spPr>
            <a:xfrm>
              <a:off x="392112" y="2338763"/>
              <a:ext cx="1894786" cy="534244"/>
            </a:xfrm>
            <a:prstGeom prst="round2DiagRect">
              <a:avLst/>
            </a:prstGeom>
            <a:gradFill flip="none" rotWithShape="1">
              <a:gsLst>
                <a:gs pos="0">
                  <a:srgbClr val="116283"/>
                </a:gs>
                <a:gs pos="50000">
                  <a:srgbClr val="1990BF"/>
                </a:gs>
                <a:gs pos="100000">
                  <a:srgbClr val="88D4F2"/>
                </a:gs>
              </a:gsLst>
              <a:lin ang="13500000" scaled="1"/>
              <a:tileRect/>
            </a:gradFill>
            <a:ln>
              <a:noFill/>
            </a:ln>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6" name="대각선 방향의 모서리가 둥근 사각형 45"/>
            <p:cNvSpPr/>
            <p:nvPr/>
          </p:nvSpPr>
          <p:spPr>
            <a:xfrm>
              <a:off x="404660" y="2357284"/>
              <a:ext cx="1869611" cy="482482"/>
            </a:xfrm>
            <a:prstGeom prst="round2DiagRect">
              <a:avLst>
                <a:gd name="adj1" fmla="val 13386"/>
                <a:gd name="adj2" fmla="val 0"/>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7" name="모서리가 둥근 직사각형 46"/>
            <p:cNvSpPr/>
            <p:nvPr/>
          </p:nvSpPr>
          <p:spPr>
            <a:xfrm>
              <a:off x="425573" y="2449682"/>
              <a:ext cx="1819420" cy="315006"/>
            </a:xfrm>
            <a:prstGeom prst="roundRect">
              <a:avLst>
                <a:gd name="adj" fmla="val 2284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6395" name="TextBox 47"/>
          <p:cNvSpPr txBox="1">
            <a:spLocks noChangeArrowheads="1"/>
          </p:cNvSpPr>
          <p:nvPr/>
        </p:nvSpPr>
        <p:spPr bwMode="auto">
          <a:xfrm>
            <a:off x="4643438" y="1441450"/>
            <a:ext cx="2894012" cy="375552"/>
          </a:xfrm>
          <a:prstGeom prst="rect">
            <a:avLst/>
          </a:prstGeom>
          <a:noFill/>
          <a:ln w="9525">
            <a:noFill/>
            <a:miter lim="800000"/>
            <a:headEnd/>
            <a:tailEnd/>
          </a:ln>
        </p:spPr>
        <p:txBody>
          <a:bodyPr>
            <a:spAutoFit/>
          </a:bodyPr>
          <a:lstStyle/>
          <a:p>
            <a:pPr>
              <a:lnSpc>
                <a:spcPct val="150000"/>
              </a:lnSpc>
            </a:pPr>
            <a:r>
              <a:rPr kumimoji="0" lang="en-US" altLang="ko-KR" sz="1400" b="1" dirty="0">
                <a:solidFill>
                  <a:srgbClr val="116283"/>
                </a:solidFill>
                <a:latin typeface="Arial" charset="0"/>
                <a:ea typeface="맑은 고딕" pitchFamily="50" charset="-127"/>
                <a:cs typeface="Arial" charset="0"/>
              </a:rPr>
              <a:t>2002 :  F</a:t>
            </a:r>
            <a:r>
              <a:rPr kumimoji="0" lang="en-US" altLang="ko-KR" sz="1400" b="1" dirty="0" smtClean="0">
                <a:solidFill>
                  <a:srgbClr val="116283"/>
                </a:solidFill>
                <a:latin typeface="Arial" charset="0"/>
                <a:ea typeface="맑은 고딕" pitchFamily="50" charset="-127"/>
                <a:cs typeface="Arial" charset="0"/>
              </a:rPr>
              <a:t>rom </a:t>
            </a:r>
            <a:r>
              <a:rPr kumimoji="0" lang="en-US" altLang="ko-KR" sz="1400" b="1" dirty="0">
                <a:solidFill>
                  <a:srgbClr val="116283"/>
                </a:solidFill>
                <a:latin typeface="Arial" charset="0"/>
                <a:ea typeface="맑은 고딕" pitchFamily="50" charset="-127"/>
                <a:cs typeface="Arial" charset="0"/>
              </a:rPr>
              <a:t>12 Countries </a:t>
            </a:r>
          </a:p>
        </p:txBody>
      </p:sp>
      <p:grpSp>
        <p:nvGrpSpPr>
          <p:cNvPr id="3" name="그룹 53"/>
          <p:cNvGrpSpPr/>
          <p:nvPr/>
        </p:nvGrpSpPr>
        <p:grpSpPr>
          <a:xfrm>
            <a:off x="4429124" y="2143801"/>
            <a:ext cx="3714776" cy="523194"/>
            <a:chOff x="392112" y="2338763"/>
            <a:chExt cx="1894786" cy="534244"/>
          </a:xfrm>
          <a:effectLst>
            <a:outerShdw blurRad="50800" dist="38100" dir="5400000" algn="t" rotWithShape="0">
              <a:prstClr val="black">
                <a:alpha val="40000"/>
              </a:prstClr>
            </a:outerShdw>
          </a:effectLst>
        </p:grpSpPr>
        <p:sp>
          <p:nvSpPr>
            <p:cNvPr id="55" name="대각선 방향의 모서리가 둥근 사각형 54"/>
            <p:cNvSpPr/>
            <p:nvPr/>
          </p:nvSpPr>
          <p:spPr>
            <a:xfrm>
              <a:off x="392112" y="2338763"/>
              <a:ext cx="1894786" cy="534244"/>
            </a:xfrm>
            <a:prstGeom prst="round2DiagRect">
              <a:avLst/>
            </a:prstGeom>
            <a:gradFill flip="none" rotWithShape="1">
              <a:gsLst>
                <a:gs pos="0">
                  <a:srgbClr val="488211"/>
                </a:gs>
                <a:gs pos="50000">
                  <a:srgbClr val="8ABF19"/>
                </a:gs>
                <a:gs pos="100000">
                  <a:srgbClr val="E5F288"/>
                </a:gs>
              </a:gsLst>
              <a:lin ang="13500000" scaled="1"/>
              <a:tileRect/>
            </a:gradFill>
            <a:ln>
              <a:noFill/>
            </a:ln>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6" name="대각선 방향의 모서리가 둥근 사각형 55"/>
            <p:cNvSpPr/>
            <p:nvPr/>
          </p:nvSpPr>
          <p:spPr>
            <a:xfrm>
              <a:off x="404660" y="2357284"/>
              <a:ext cx="1869611" cy="482482"/>
            </a:xfrm>
            <a:prstGeom prst="round2DiagRect">
              <a:avLst>
                <a:gd name="adj1" fmla="val 13386"/>
                <a:gd name="adj2" fmla="val 0"/>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7" name="모서리가 둥근 직사각형 56"/>
            <p:cNvSpPr/>
            <p:nvPr/>
          </p:nvSpPr>
          <p:spPr>
            <a:xfrm>
              <a:off x="425573" y="2449682"/>
              <a:ext cx="1819420" cy="315006"/>
            </a:xfrm>
            <a:prstGeom prst="roundRect">
              <a:avLst>
                <a:gd name="adj" fmla="val 2284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6397" name="TextBox 57"/>
          <p:cNvSpPr txBox="1">
            <a:spLocks noChangeArrowheads="1"/>
          </p:cNvSpPr>
          <p:nvPr/>
        </p:nvSpPr>
        <p:spPr bwMode="auto">
          <a:xfrm>
            <a:off x="4625975" y="2176463"/>
            <a:ext cx="3803650" cy="395287"/>
          </a:xfrm>
          <a:prstGeom prst="rect">
            <a:avLst/>
          </a:prstGeom>
          <a:noFill/>
          <a:ln w="9525">
            <a:noFill/>
            <a:miter lim="800000"/>
            <a:headEnd/>
            <a:tailEnd/>
          </a:ln>
        </p:spPr>
        <p:txBody>
          <a:bodyPr>
            <a:spAutoFit/>
          </a:bodyPr>
          <a:lstStyle/>
          <a:p>
            <a:pPr>
              <a:lnSpc>
                <a:spcPct val="150000"/>
              </a:lnSpc>
            </a:pPr>
            <a:r>
              <a:rPr kumimoji="0" lang="en-US" altLang="ko-KR" sz="1500" b="1" dirty="0">
                <a:solidFill>
                  <a:srgbClr val="488211"/>
                </a:solidFill>
                <a:latin typeface="Arial" charset="0"/>
                <a:ea typeface="맑은 고딕" pitchFamily="50" charset="-127"/>
                <a:cs typeface="Arial" charset="0"/>
              </a:rPr>
              <a:t>2006 : F</a:t>
            </a:r>
            <a:r>
              <a:rPr kumimoji="0" lang="en-US" altLang="ko-KR" sz="1500" b="1" dirty="0" smtClean="0">
                <a:solidFill>
                  <a:srgbClr val="488211"/>
                </a:solidFill>
                <a:latin typeface="Arial" charset="0"/>
                <a:ea typeface="맑은 고딕" pitchFamily="50" charset="-127"/>
                <a:cs typeface="Arial" charset="0"/>
              </a:rPr>
              <a:t>rom </a:t>
            </a:r>
            <a:r>
              <a:rPr kumimoji="0" lang="en-US" altLang="ko-KR" sz="1500" b="1" dirty="0">
                <a:solidFill>
                  <a:srgbClr val="488211"/>
                </a:solidFill>
                <a:latin typeface="Arial" charset="0"/>
                <a:ea typeface="맑은 고딕" pitchFamily="50" charset="-127"/>
                <a:cs typeface="Arial" charset="0"/>
              </a:rPr>
              <a:t>13 Countries </a:t>
            </a:r>
          </a:p>
        </p:txBody>
      </p:sp>
      <p:grpSp>
        <p:nvGrpSpPr>
          <p:cNvPr id="4" name="그룹 58"/>
          <p:cNvGrpSpPr/>
          <p:nvPr/>
        </p:nvGrpSpPr>
        <p:grpSpPr>
          <a:xfrm>
            <a:off x="4429124" y="2881994"/>
            <a:ext cx="3929090" cy="523194"/>
            <a:chOff x="392112" y="2338763"/>
            <a:chExt cx="1894786" cy="534244"/>
          </a:xfrm>
          <a:effectLst>
            <a:outerShdw blurRad="50800" dist="38100" dir="5400000" algn="t" rotWithShape="0">
              <a:prstClr val="black">
                <a:alpha val="40000"/>
              </a:prstClr>
            </a:outerShdw>
          </a:effectLst>
        </p:grpSpPr>
        <p:sp>
          <p:nvSpPr>
            <p:cNvPr id="60" name="대각선 방향의 모서리가 둥근 사각형 59"/>
            <p:cNvSpPr/>
            <p:nvPr/>
          </p:nvSpPr>
          <p:spPr>
            <a:xfrm>
              <a:off x="392112" y="2338763"/>
              <a:ext cx="1894786" cy="534244"/>
            </a:xfrm>
            <a:prstGeom prst="round2DiagRect">
              <a:avLst/>
            </a:prstGeom>
            <a:gradFill flip="none" rotWithShape="1">
              <a:gsLst>
                <a:gs pos="0">
                  <a:srgbClr val="D67C01"/>
                </a:gs>
                <a:gs pos="50000">
                  <a:srgbClr val="F6CD01"/>
                </a:gs>
                <a:gs pos="100000">
                  <a:srgbClr val="FBF995"/>
                </a:gs>
              </a:gsLst>
              <a:lin ang="13500000" scaled="1"/>
              <a:tileRect/>
            </a:gradFill>
            <a:ln>
              <a:noFill/>
            </a:ln>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61" name="대각선 방향의 모서리가 둥근 사각형 60"/>
            <p:cNvSpPr/>
            <p:nvPr/>
          </p:nvSpPr>
          <p:spPr>
            <a:xfrm>
              <a:off x="404660" y="2357284"/>
              <a:ext cx="1869611" cy="482482"/>
            </a:xfrm>
            <a:prstGeom prst="round2DiagRect">
              <a:avLst>
                <a:gd name="adj1" fmla="val 13386"/>
                <a:gd name="adj2" fmla="val 0"/>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62" name="모서리가 둥근 직사각형 61"/>
            <p:cNvSpPr/>
            <p:nvPr/>
          </p:nvSpPr>
          <p:spPr>
            <a:xfrm>
              <a:off x="425573" y="2449682"/>
              <a:ext cx="1819420" cy="315006"/>
            </a:xfrm>
            <a:prstGeom prst="roundRect">
              <a:avLst>
                <a:gd name="adj" fmla="val 2284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6399" name="TextBox 62"/>
          <p:cNvSpPr txBox="1">
            <a:spLocks noChangeArrowheads="1"/>
          </p:cNvSpPr>
          <p:nvPr/>
        </p:nvSpPr>
        <p:spPr bwMode="auto">
          <a:xfrm>
            <a:off x="4606925" y="2928938"/>
            <a:ext cx="3394075" cy="436273"/>
          </a:xfrm>
          <a:prstGeom prst="rect">
            <a:avLst/>
          </a:prstGeom>
          <a:noFill/>
          <a:ln w="9525">
            <a:noFill/>
            <a:miter lim="800000"/>
            <a:headEnd/>
            <a:tailEnd/>
          </a:ln>
        </p:spPr>
        <p:txBody>
          <a:bodyPr>
            <a:spAutoFit/>
          </a:bodyPr>
          <a:lstStyle/>
          <a:p>
            <a:pPr>
              <a:lnSpc>
                <a:spcPct val="150000"/>
              </a:lnSpc>
            </a:pPr>
            <a:r>
              <a:rPr kumimoji="0" lang="en-US" altLang="ko-KR" sz="1700" b="1" dirty="0">
                <a:solidFill>
                  <a:srgbClr val="D67C01"/>
                </a:solidFill>
                <a:latin typeface="Arial" charset="0"/>
                <a:ea typeface="맑은 고딕" pitchFamily="50" charset="-127"/>
                <a:cs typeface="Arial" charset="0"/>
              </a:rPr>
              <a:t>2009 : F</a:t>
            </a:r>
            <a:r>
              <a:rPr kumimoji="0" lang="en-US" altLang="ko-KR" sz="1700" b="1" dirty="0" smtClean="0">
                <a:solidFill>
                  <a:srgbClr val="D67C01"/>
                </a:solidFill>
                <a:latin typeface="Arial" charset="0"/>
                <a:ea typeface="맑은 고딕" pitchFamily="50" charset="-127"/>
                <a:cs typeface="Arial" charset="0"/>
              </a:rPr>
              <a:t>rom </a:t>
            </a:r>
            <a:r>
              <a:rPr kumimoji="0" lang="en-US" altLang="ko-KR" sz="1700" b="1" dirty="0">
                <a:solidFill>
                  <a:srgbClr val="D67C01"/>
                </a:solidFill>
                <a:latin typeface="Arial" charset="0"/>
                <a:ea typeface="맑은 고딕" pitchFamily="50" charset="-127"/>
                <a:cs typeface="Arial" charset="0"/>
              </a:rPr>
              <a:t>20 Countries</a:t>
            </a:r>
          </a:p>
        </p:txBody>
      </p:sp>
      <p:grpSp>
        <p:nvGrpSpPr>
          <p:cNvPr id="5" name="그룹 63"/>
          <p:cNvGrpSpPr/>
          <p:nvPr/>
        </p:nvGrpSpPr>
        <p:grpSpPr>
          <a:xfrm>
            <a:off x="4429124" y="3620186"/>
            <a:ext cx="4429156" cy="666070"/>
            <a:chOff x="392112" y="2338763"/>
            <a:chExt cx="1894786" cy="534244"/>
          </a:xfrm>
          <a:effectLst>
            <a:outerShdw blurRad="50800" dist="38100" dir="5400000" algn="t" rotWithShape="0">
              <a:prstClr val="black">
                <a:alpha val="40000"/>
              </a:prstClr>
            </a:outerShdw>
          </a:effectLst>
        </p:grpSpPr>
        <p:sp>
          <p:nvSpPr>
            <p:cNvPr id="65" name="대각선 방향의 모서리가 둥근 사각형 64"/>
            <p:cNvSpPr/>
            <p:nvPr/>
          </p:nvSpPr>
          <p:spPr>
            <a:xfrm>
              <a:off x="392112" y="2338763"/>
              <a:ext cx="1894786" cy="534244"/>
            </a:xfrm>
            <a:prstGeom prst="round2DiagRect">
              <a:avLst/>
            </a:prstGeom>
            <a:gradFill flip="none" rotWithShape="1">
              <a:gsLst>
                <a:gs pos="0">
                  <a:srgbClr val="8B0600"/>
                </a:gs>
                <a:gs pos="50000">
                  <a:srgbClr val="E42400"/>
                </a:gs>
                <a:gs pos="100000">
                  <a:srgbClr val="FEE396"/>
                </a:gs>
              </a:gsLst>
              <a:lin ang="13500000" scaled="1"/>
              <a:tileRect/>
            </a:gradFill>
            <a:ln>
              <a:noFill/>
            </a:ln>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66" name="대각선 방향의 모서리가 둥근 사각형 65"/>
            <p:cNvSpPr/>
            <p:nvPr/>
          </p:nvSpPr>
          <p:spPr>
            <a:xfrm>
              <a:off x="404660" y="2357284"/>
              <a:ext cx="1869611" cy="482482"/>
            </a:xfrm>
            <a:prstGeom prst="round2DiagRect">
              <a:avLst>
                <a:gd name="adj1" fmla="val 13386"/>
                <a:gd name="adj2" fmla="val 0"/>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67" name="모서리가 둥근 직사각형 66"/>
            <p:cNvSpPr/>
            <p:nvPr/>
          </p:nvSpPr>
          <p:spPr>
            <a:xfrm>
              <a:off x="425573" y="2449682"/>
              <a:ext cx="1819420" cy="315006"/>
            </a:xfrm>
            <a:prstGeom prst="roundRect">
              <a:avLst>
                <a:gd name="adj" fmla="val 2284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6401" name="TextBox 67"/>
          <p:cNvSpPr txBox="1">
            <a:spLocks noChangeArrowheads="1"/>
          </p:cNvSpPr>
          <p:nvPr/>
        </p:nvSpPr>
        <p:spPr bwMode="auto">
          <a:xfrm>
            <a:off x="4611688" y="3671888"/>
            <a:ext cx="4160837" cy="496996"/>
          </a:xfrm>
          <a:prstGeom prst="rect">
            <a:avLst/>
          </a:prstGeom>
          <a:noFill/>
          <a:ln w="9525">
            <a:noFill/>
            <a:miter lim="800000"/>
            <a:headEnd/>
            <a:tailEnd/>
          </a:ln>
        </p:spPr>
        <p:txBody>
          <a:bodyPr>
            <a:spAutoFit/>
          </a:bodyPr>
          <a:lstStyle/>
          <a:p>
            <a:pPr>
              <a:lnSpc>
                <a:spcPct val="150000"/>
              </a:lnSpc>
            </a:pPr>
            <a:r>
              <a:rPr kumimoji="0" lang="en-US" altLang="ko-KR" sz="2000" b="1" dirty="0">
                <a:solidFill>
                  <a:srgbClr val="8B0600"/>
                </a:solidFill>
                <a:latin typeface="Arial" charset="0"/>
                <a:ea typeface="맑은 고딕" pitchFamily="50" charset="-127"/>
                <a:cs typeface="Arial" charset="0"/>
              </a:rPr>
              <a:t>2012 : F</a:t>
            </a:r>
            <a:r>
              <a:rPr kumimoji="0" lang="en-US" altLang="ko-KR" sz="2000" b="1" dirty="0" smtClean="0">
                <a:solidFill>
                  <a:srgbClr val="8B0600"/>
                </a:solidFill>
                <a:latin typeface="Arial" charset="0"/>
                <a:ea typeface="맑은 고딕" pitchFamily="50" charset="-127"/>
                <a:cs typeface="Arial" charset="0"/>
              </a:rPr>
              <a:t>rom </a:t>
            </a:r>
            <a:r>
              <a:rPr kumimoji="0" lang="en-US" altLang="ko-KR" sz="2000" b="1" dirty="0">
                <a:solidFill>
                  <a:srgbClr val="8B0600"/>
                </a:solidFill>
                <a:latin typeface="Arial" charset="0"/>
                <a:ea typeface="맑은 고딕" pitchFamily="50" charset="-127"/>
                <a:cs typeface="Arial" charset="0"/>
              </a:rPr>
              <a:t>33 Countries</a:t>
            </a:r>
          </a:p>
        </p:txBody>
      </p:sp>
      <p:grpSp>
        <p:nvGrpSpPr>
          <p:cNvPr id="16402" name="그룹 141"/>
          <p:cNvGrpSpPr>
            <a:grpSpLocks/>
          </p:cNvGrpSpPr>
          <p:nvPr/>
        </p:nvGrpSpPr>
        <p:grpSpPr bwMode="auto">
          <a:xfrm>
            <a:off x="2301875" y="4337050"/>
            <a:ext cx="171450" cy="171450"/>
            <a:chOff x="4791863" y="-1002537"/>
            <a:chExt cx="214314" cy="214314"/>
          </a:xfrm>
        </p:grpSpPr>
        <p:sp>
          <p:nvSpPr>
            <p:cNvPr id="38" name="타원 37"/>
            <p:cNvSpPr/>
            <p:nvPr/>
          </p:nvSpPr>
          <p:spPr>
            <a:xfrm>
              <a:off x="4791863" y="-1002537"/>
              <a:ext cx="214314" cy="214314"/>
            </a:xfrm>
            <a:prstGeom prst="ellipse">
              <a:avLst/>
            </a:prstGeom>
            <a:gradFill flip="none" rotWithShape="1">
              <a:gsLst>
                <a:gs pos="0">
                  <a:srgbClr val="D67C01"/>
                </a:gs>
                <a:gs pos="50000">
                  <a:srgbClr val="F6CD01"/>
                </a:gs>
                <a:gs pos="100000">
                  <a:srgbClr val="FBF995"/>
                </a:gs>
              </a:gsLst>
              <a:lin ang="13500000" scaled="1"/>
              <a:tileRect/>
            </a:gradFill>
            <a:ln>
              <a:noFill/>
            </a:ln>
            <a:effectLst>
              <a:outerShdw blurRad="50800" dist="38100" dir="5400000" algn="t" rotWithShape="0">
                <a:prstClr val="black">
                  <a:alpha val="40000"/>
                </a:prstClr>
              </a:outerShdw>
            </a:effectLst>
            <a:scene3d>
              <a:camera prst="orthographicFront"/>
              <a:lightRig rig="threePt" dir="t">
                <a:rot lat="0" lon="0" rev="3600000"/>
              </a:lightRig>
            </a:scene3d>
            <a:sp3d>
              <a:bevelT w="1143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0" name="타원 39"/>
            <p:cNvSpPr/>
            <p:nvPr/>
          </p:nvSpPr>
          <p:spPr>
            <a:xfrm>
              <a:off x="4833536" y="-998568"/>
              <a:ext cx="160735" cy="162720"/>
            </a:xfrm>
            <a:prstGeom prst="ellipse">
              <a:avLst/>
            </a:prstGeom>
            <a:gradFill flip="none" rotWithShape="1">
              <a:gsLst>
                <a:gs pos="0">
                  <a:schemeClr val="bg1">
                    <a:alpha val="90000"/>
                  </a:schemeClr>
                </a:gs>
                <a:gs pos="50000">
                  <a:schemeClr val="bg1">
                    <a:alpha val="1000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16403" name="그룹 127"/>
          <p:cNvGrpSpPr>
            <a:grpSpLocks/>
          </p:cNvGrpSpPr>
          <p:nvPr/>
        </p:nvGrpSpPr>
        <p:grpSpPr bwMode="auto">
          <a:xfrm>
            <a:off x="4156075" y="4892675"/>
            <a:ext cx="173038" cy="171450"/>
            <a:chOff x="3571868" y="-928718"/>
            <a:chExt cx="214314" cy="214314"/>
          </a:xfrm>
        </p:grpSpPr>
        <p:sp>
          <p:nvSpPr>
            <p:cNvPr id="53" name="타원 52"/>
            <p:cNvSpPr/>
            <p:nvPr/>
          </p:nvSpPr>
          <p:spPr>
            <a:xfrm>
              <a:off x="3571868" y="-928718"/>
              <a:ext cx="214314" cy="214314"/>
            </a:xfrm>
            <a:prstGeom prst="ellipse">
              <a:avLst/>
            </a:prstGeom>
            <a:gradFill flip="none" rotWithShape="1">
              <a:gsLst>
                <a:gs pos="0">
                  <a:srgbClr val="488211"/>
                </a:gs>
                <a:gs pos="50000">
                  <a:srgbClr val="8ABF19"/>
                </a:gs>
                <a:gs pos="100000">
                  <a:srgbClr val="E5F288"/>
                </a:gs>
              </a:gsLst>
              <a:lin ang="13500000" scaled="1"/>
              <a:tileRect/>
            </a:gradFill>
            <a:ln>
              <a:noFill/>
            </a:ln>
            <a:effectLst>
              <a:outerShdw blurRad="50800" dist="38100" dir="5400000" algn="t" rotWithShape="0">
                <a:prstClr val="black">
                  <a:alpha val="40000"/>
                </a:prstClr>
              </a:outerShdw>
            </a:effectLst>
            <a:scene3d>
              <a:camera prst="orthographicFront"/>
              <a:lightRig rig="threePt" dir="t">
                <a:rot lat="0" lon="0" rev="3600000"/>
              </a:lightRig>
            </a:scene3d>
            <a:sp3d>
              <a:bevelT w="1143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69" name="타원 68"/>
            <p:cNvSpPr/>
            <p:nvPr/>
          </p:nvSpPr>
          <p:spPr>
            <a:xfrm>
              <a:off x="3587597" y="-924749"/>
              <a:ext cx="161227" cy="162720"/>
            </a:xfrm>
            <a:prstGeom prst="ellipse">
              <a:avLst/>
            </a:prstGeom>
            <a:gradFill flip="none" rotWithShape="1">
              <a:gsLst>
                <a:gs pos="0">
                  <a:schemeClr val="bg1">
                    <a:alpha val="90000"/>
                  </a:schemeClr>
                </a:gs>
                <a:gs pos="50000">
                  <a:schemeClr val="bg1">
                    <a:alpha val="1000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16404" name="그룹 127"/>
          <p:cNvGrpSpPr>
            <a:grpSpLocks/>
          </p:cNvGrpSpPr>
          <p:nvPr/>
        </p:nvGrpSpPr>
        <p:grpSpPr bwMode="auto">
          <a:xfrm>
            <a:off x="2055813" y="3009900"/>
            <a:ext cx="173037" cy="173038"/>
            <a:chOff x="3571868" y="-928718"/>
            <a:chExt cx="214314" cy="214314"/>
          </a:xfrm>
        </p:grpSpPr>
        <p:sp>
          <p:nvSpPr>
            <p:cNvPr id="71" name="타원 70"/>
            <p:cNvSpPr/>
            <p:nvPr/>
          </p:nvSpPr>
          <p:spPr>
            <a:xfrm>
              <a:off x="3571868" y="-928718"/>
              <a:ext cx="214314" cy="214314"/>
            </a:xfrm>
            <a:prstGeom prst="ellipse">
              <a:avLst/>
            </a:prstGeom>
            <a:gradFill flip="none" rotWithShape="1">
              <a:gsLst>
                <a:gs pos="0">
                  <a:srgbClr val="8B0600"/>
                </a:gs>
                <a:gs pos="50000">
                  <a:srgbClr val="E42400"/>
                </a:gs>
                <a:gs pos="100000">
                  <a:srgbClr val="FEE396"/>
                </a:gs>
              </a:gsLst>
              <a:lin ang="13500000" scaled="1"/>
              <a:tileRect/>
            </a:gradFill>
            <a:ln>
              <a:noFill/>
            </a:ln>
            <a:effectLst>
              <a:outerShdw blurRad="50800" dist="38100" dir="5400000" algn="t" rotWithShape="0">
                <a:prstClr val="black">
                  <a:alpha val="40000"/>
                </a:prstClr>
              </a:outerShdw>
            </a:effectLst>
            <a:scene3d>
              <a:camera prst="orthographicFront"/>
              <a:lightRig rig="threePt" dir="t">
                <a:rot lat="0" lon="0" rev="3600000"/>
              </a:lightRig>
            </a:scene3d>
            <a:sp3d>
              <a:bevelT w="1143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72" name="타원 71"/>
            <p:cNvSpPr/>
            <p:nvPr/>
          </p:nvSpPr>
          <p:spPr>
            <a:xfrm>
              <a:off x="3587598" y="-924786"/>
              <a:ext cx="161228" cy="163193"/>
            </a:xfrm>
            <a:prstGeom prst="ellipse">
              <a:avLst/>
            </a:prstGeom>
            <a:gradFill flip="none" rotWithShape="1">
              <a:gsLst>
                <a:gs pos="0">
                  <a:schemeClr val="bg1">
                    <a:alpha val="90000"/>
                  </a:schemeClr>
                </a:gs>
                <a:gs pos="50000">
                  <a:schemeClr val="bg1">
                    <a:alpha val="1000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16405" name="그룹 141"/>
          <p:cNvGrpSpPr>
            <a:grpSpLocks/>
          </p:cNvGrpSpPr>
          <p:nvPr/>
        </p:nvGrpSpPr>
        <p:grpSpPr bwMode="auto">
          <a:xfrm>
            <a:off x="6221413" y="4899025"/>
            <a:ext cx="173037" cy="173038"/>
            <a:chOff x="4791863" y="-1002537"/>
            <a:chExt cx="214314" cy="214314"/>
          </a:xfrm>
        </p:grpSpPr>
        <p:sp>
          <p:nvSpPr>
            <p:cNvPr id="77" name="타원 76"/>
            <p:cNvSpPr/>
            <p:nvPr/>
          </p:nvSpPr>
          <p:spPr>
            <a:xfrm>
              <a:off x="4791863" y="-1002537"/>
              <a:ext cx="214314" cy="214314"/>
            </a:xfrm>
            <a:prstGeom prst="ellipse">
              <a:avLst/>
            </a:prstGeom>
            <a:gradFill flip="none" rotWithShape="1">
              <a:gsLst>
                <a:gs pos="0">
                  <a:srgbClr val="116283"/>
                </a:gs>
                <a:gs pos="50000">
                  <a:srgbClr val="1990BF"/>
                </a:gs>
                <a:gs pos="100000">
                  <a:srgbClr val="88D4F2"/>
                </a:gs>
              </a:gsLst>
              <a:lin ang="13500000" scaled="1"/>
              <a:tileRect/>
            </a:gradFill>
            <a:ln>
              <a:noFill/>
            </a:ln>
            <a:effectLst>
              <a:outerShdw blurRad="50800" dist="38100" dir="5400000" algn="t" rotWithShape="0">
                <a:prstClr val="black">
                  <a:alpha val="40000"/>
                </a:prstClr>
              </a:outerShdw>
            </a:effectLst>
            <a:scene3d>
              <a:camera prst="orthographicFront"/>
              <a:lightRig rig="threePt" dir="t">
                <a:rot lat="0" lon="0" rev="3600000"/>
              </a:lightRig>
            </a:scene3d>
            <a:sp3d>
              <a:bevelT w="1143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78" name="타원 77"/>
            <p:cNvSpPr/>
            <p:nvPr/>
          </p:nvSpPr>
          <p:spPr>
            <a:xfrm>
              <a:off x="4833152" y="-998605"/>
              <a:ext cx="161228" cy="163193"/>
            </a:xfrm>
            <a:prstGeom prst="ellipse">
              <a:avLst/>
            </a:prstGeom>
            <a:gradFill flip="none" rotWithShape="1">
              <a:gsLst>
                <a:gs pos="0">
                  <a:schemeClr val="bg1">
                    <a:alpha val="90000"/>
                  </a:schemeClr>
                </a:gs>
                <a:gs pos="50000">
                  <a:schemeClr val="bg1">
                    <a:alpha val="1000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제목 38"/>
          <p:cNvSpPr>
            <a:spLocks noGrp="1"/>
          </p:cNvSpPr>
          <p:nvPr>
            <p:ph type="title"/>
          </p:nvPr>
        </p:nvSpPr>
        <p:spPr bwMode="auto">
          <a:xfrm>
            <a:off x="419100" y="228600"/>
            <a:ext cx="8351838" cy="560388"/>
          </a:xfrm>
          <a:ln>
            <a:miter lim="800000"/>
            <a:headEnd/>
            <a:tailEnd/>
          </a:ln>
        </p:spPr>
        <p:txBody>
          <a:bodyPr vert="horz" wrap="square" lIns="91440" tIns="45720" rIns="91440" bIns="45720" numCol="1" anchorCtr="0" compatLnSpc="1">
            <a:prstTxWarp prst="textNoShape">
              <a:avLst/>
            </a:prstTxWarp>
          </a:bodyPr>
          <a:lstStyle/>
          <a:p>
            <a:pPr eaLnBrk="1" hangingPunct="1">
              <a:defRPr/>
            </a:pPr>
            <a:r>
              <a:rPr lang="en-US" altLang="ko-KR" spc="-150" dirty="0" smtClean="0"/>
              <a:t>International Partners</a:t>
            </a:r>
            <a:endParaRPr lang="ko-KR" altLang="en-US" spc="-150" dirty="0" smtClean="0"/>
          </a:p>
        </p:txBody>
      </p:sp>
      <p:pic>
        <p:nvPicPr>
          <p:cNvPr id="114" name="Picture 3" descr="D:\07_데이터관리_데이터작업\다이어그램\지도\02_세계지도\png\map.png"/>
          <p:cNvPicPr>
            <a:picLocks noChangeAspect="1" noChangeArrowheads="1"/>
          </p:cNvPicPr>
          <p:nvPr/>
        </p:nvPicPr>
        <p:blipFill>
          <a:blip r:embed="rId3" cstate="print"/>
          <a:srcRect/>
          <a:stretch>
            <a:fillRect/>
          </a:stretch>
        </p:blipFill>
        <p:spPr bwMode="auto">
          <a:xfrm>
            <a:off x="214313" y="2765425"/>
            <a:ext cx="8677275" cy="3735388"/>
          </a:xfrm>
          <a:prstGeom prst="rect">
            <a:avLst/>
          </a:prstGeom>
          <a:noFill/>
          <a:effectLst>
            <a:outerShdw blurRad="50800" dist="38100" dir="5400000" algn="t" rotWithShape="0">
              <a:prstClr val="black">
                <a:alpha val="40000"/>
              </a:prstClr>
            </a:outerShdw>
          </a:effectLst>
        </p:spPr>
      </p:pic>
      <p:sp>
        <p:nvSpPr>
          <p:cNvPr id="115" name="타원 114"/>
          <p:cNvSpPr/>
          <p:nvPr/>
        </p:nvSpPr>
        <p:spPr>
          <a:xfrm>
            <a:off x="3111500" y="2506663"/>
            <a:ext cx="1854200" cy="1854200"/>
          </a:xfrm>
          <a:prstGeom prst="ellipse">
            <a:avLst/>
          </a:prstGeom>
          <a:solidFill>
            <a:srgbClr val="8B0600">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116" name="타원 115"/>
          <p:cNvSpPr/>
          <p:nvPr/>
        </p:nvSpPr>
        <p:spPr>
          <a:xfrm>
            <a:off x="3340100" y="2735263"/>
            <a:ext cx="1397000" cy="1397000"/>
          </a:xfrm>
          <a:prstGeom prst="ellipse">
            <a:avLst/>
          </a:prstGeom>
          <a:solidFill>
            <a:srgbClr val="8B06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cxnSp>
        <p:nvCxnSpPr>
          <p:cNvPr id="118" name="직선 연결선 117"/>
          <p:cNvCxnSpPr/>
          <p:nvPr/>
        </p:nvCxnSpPr>
        <p:spPr>
          <a:xfrm rot="5400000" flipH="1" flipV="1">
            <a:off x="5933281" y="2661444"/>
            <a:ext cx="1277938" cy="0"/>
          </a:xfrm>
          <a:prstGeom prst="line">
            <a:avLst/>
          </a:prstGeom>
          <a:ln w="12700">
            <a:solidFill>
              <a:srgbClr val="D67C01"/>
            </a:solidFill>
            <a:prstDash val="sysDot"/>
            <a:headEnd type="diamond"/>
          </a:ln>
        </p:spPr>
        <p:style>
          <a:lnRef idx="1">
            <a:schemeClr val="accent1"/>
          </a:lnRef>
          <a:fillRef idx="0">
            <a:schemeClr val="accent1"/>
          </a:fillRef>
          <a:effectRef idx="0">
            <a:schemeClr val="accent1"/>
          </a:effectRef>
          <a:fontRef idx="minor">
            <a:schemeClr val="tx1"/>
          </a:fontRef>
        </p:style>
      </p:cxnSp>
      <p:sp>
        <p:nvSpPr>
          <p:cNvPr id="17415" name="TextBox 121"/>
          <p:cNvSpPr txBox="1">
            <a:spLocks noChangeArrowheads="1"/>
          </p:cNvSpPr>
          <p:nvPr/>
        </p:nvSpPr>
        <p:spPr bwMode="auto">
          <a:xfrm>
            <a:off x="6638925" y="1878013"/>
            <a:ext cx="1604963" cy="646112"/>
          </a:xfrm>
          <a:prstGeom prst="rect">
            <a:avLst/>
          </a:prstGeom>
          <a:noFill/>
          <a:ln w="9525">
            <a:noFill/>
            <a:miter lim="800000"/>
            <a:headEnd/>
            <a:tailEnd/>
          </a:ln>
        </p:spPr>
        <p:txBody>
          <a:bodyPr>
            <a:spAutoFit/>
          </a:bodyPr>
          <a:lstStyle/>
          <a:p>
            <a:pPr>
              <a:tabLst>
                <a:tab pos="177800" algn="l"/>
                <a:tab pos="806450" algn="l"/>
              </a:tabLst>
            </a:pPr>
            <a:r>
              <a:rPr kumimoji="0" lang="en-US" altLang="ko-KR" sz="1200" b="1">
                <a:solidFill>
                  <a:srgbClr val="D67C01"/>
                </a:solidFill>
                <a:latin typeface="Arial" charset="0"/>
                <a:ea typeface="맑은 고딕" pitchFamily="50" charset="-127"/>
                <a:cs typeface="Arial" charset="0"/>
              </a:rPr>
              <a:t>North America</a:t>
            </a:r>
          </a:p>
          <a:p>
            <a:pPr>
              <a:buFontTx/>
              <a:buChar char="-"/>
              <a:tabLst>
                <a:tab pos="177800" algn="l"/>
                <a:tab pos="806450" algn="l"/>
              </a:tabLst>
            </a:pPr>
            <a:r>
              <a:rPr kumimoji="0" lang="en-US" altLang="ko-KR" sz="1200">
                <a:solidFill>
                  <a:srgbClr val="404040"/>
                </a:solidFill>
                <a:latin typeface="Arial" charset="0"/>
                <a:ea typeface="맑은 고딕" pitchFamily="50" charset="-127"/>
                <a:cs typeface="Arial" charset="0"/>
              </a:rPr>
              <a:t> </a:t>
            </a:r>
            <a:r>
              <a:rPr kumimoji="0" lang="en-US" altLang="ko-KR" sz="1200" b="1">
                <a:solidFill>
                  <a:srgbClr val="404040"/>
                </a:solidFill>
                <a:latin typeface="Arial" charset="0"/>
                <a:ea typeface="맑은 고딕" pitchFamily="50" charset="-127"/>
                <a:cs typeface="Arial" charset="0"/>
              </a:rPr>
              <a:t>USA (9 Univ.)</a:t>
            </a:r>
          </a:p>
          <a:p>
            <a:pPr>
              <a:buFontTx/>
              <a:buChar char="-"/>
              <a:tabLst>
                <a:tab pos="177800" algn="l"/>
                <a:tab pos="806450" algn="l"/>
              </a:tabLst>
            </a:pPr>
            <a:r>
              <a:rPr kumimoji="0" lang="en-US" altLang="ko-KR" sz="1200" b="1">
                <a:solidFill>
                  <a:srgbClr val="404040"/>
                </a:solidFill>
                <a:latin typeface="Arial" charset="0"/>
                <a:ea typeface="맑은 고딕" pitchFamily="50" charset="-127"/>
                <a:cs typeface="Arial" charset="0"/>
              </a:rPr>
              <a:t> Canada (1 Univ.)</a:t>
            </a:r>
          </a:p>
        </p:txBody>
      </p:sp>
      <p:cxnSp>
        <p:nvCxnSpPr>
          <p:cNvPr id="129" name="직선 연결선 128"/>
          <p:cNvCxnSpPr/>
          <p:nvPr/>
        </p:nvCxnSpPr>
        <p:spPr>
          <a:xfrm rot="5400000" flipH="1" flipV="1">
            <a:off x="7171531" y="4410869"/>
            <a:ext cx="1011238" cy="0"/>
          </a:xfrm>
          <a:prstGeom prst="line">
            <a:avLst/>
          </a:prstGeom>
          <a:ln w="12700">
            <a:solidFill>
              <a:schemeClr val="bg1">
                <a:lumMod val="50000"/>
              </a:schemeClr>
            </a:solidFill>
            <a:prstDash val="sysDot"/>
            <a:headEnd type="diamond"/>
          </a:ln>
        </p:spPr>
        <p:style>
          <a:lnRef idx="1">
            <a:schemeClr val="accent1"/>
          </a:lnRef>
          <a:fillRef idx="0">
            <a:schemeClr val="accent1"/>
          </a:fillRef>
          <a:effectRef idx="0">
            <a:schemeClr val="accent1"/>
          </a:effectRef>
          <a:fontRef idx="minor">
            <a:schemeClr val="tx1"/>
          </a:fontRef>
        </p:style>
      </p:cxnSp>
      <p:sp>
        <p:nvSpPr>
          <p:cNvPr id="17417" name="TextBox 136"/>
          <p:cNvSpPr txBox="1">
            <a:spLocks noChangeArrowheads="1"/>
          </p:cNvSpPr>
          <p:nvPr/>
        </p:nvSpPr>
        <p:spPr bwMode="auto">
          <a:xfrm>
            <a:off x="7743825" y="3760788"/>
            <a:ext cx="1400175" cy="646112"/>
          </a:xfrm>
          <a:prstGeom prst="rect">
            <a:avLst/>
          </a:prstGeom>
          <a:noFill/>
          <a:ln w="9525">
            <a:noFill/>
            <a:miter lim="800000"/>
            <a:headEnd/>
            <a:tailEnd/>
          </a:ln>
        </p:spPr>
        <p:txBody>
          <a:bodyPr>
            <a:spAutoFit/>
          </a:bodyPr>
          <a:lstStyle/>
          <a:p>
            <a:pPr>
              <a:tabLst>
                <a:tab pos="177800" algn="l"/>
                <a:tab pos="806450" algn="l"/>
              </a:tabLst>
            </a:pPr>
            <a:r>
              <a:rPr kumimoji="0" lang="en-US" altLang="ko-KR" sz="1200" b="1">
                <a:solidFill>
                  <a:srgbClr val="404040"/>
                </a:solidFill>
                <a:latin typeface="Arial" charset="0"/>
                <a:ea typeface="맑은 고딕" pitchFamily="50" charset="-127"/>
                <a:cs typeface="Arial" charset="0"/>
              </a:rPr>
              <a:t>South America</a:t>
            </a:r>
          </a:p>
          <a:p>
            <a:pPr>
              <a:tabLst>
                <a:tab pos="177800" algn="l"/>
                <a:tab pos="806450" algn="l"/>
              </a:tabLst>
            </a:pPr>
            <a:r>
              <a:rPr kumimoji="0" lang="en-US" altLang="ko-KR" sz="1200">
                <a:solidFill>
                  <a:srgbClr val="404040"/>
                </a:solidFill>
                <a:latin typeface="Arial" charset="0"/>
                <a:ea typeface="맑은 고딕" pitchFamily="50" charset="-127"/>
                <a:cs typeface="Arial" charset="0"/>
              </a:rPr>
              <a:t> </a:t>
            </a:r>
            <a:r>
              <a:rPr kumimoji="0" lang="en-US" altLang="ko-KR" sz="1200" b="1">
                <a:solidFill>
                  <a:srgbClr val="404040"/>
                </a:solidFill>
                <a:latin typeface="Arial" charset="0"/>
                <a:ea typeface="맑은 고딕" pitchFamily="50" charset="-127"/>
                <a:cs typeface="Arial" charset="0"/>
              </a:rPr>
              <a:t>- Peru (1 Univ.)</a:t>
            </a:r>
          </a:p>
          <a:p>
            <a:pPr>
              <a:tabLst>
                <a:tab pos="177800" algn="l"/>
                <a:tab pos="806450" algn="l"/>
              </a:tabLst>
            </a:pPr>
            <a:r>
              <a:rPr kumimoji="0" lang="en-US" altLang="ko-KR" sz="1200">
                <a:solidFill>
                  <a:srgbClr val="404040"/>
                </a:solidFill>
                <a:latin typeface="Arial" charset="0"/>
                <a:ea typeface="맑은 고딕" pitchFamily="50" charset="-127"/>
                <a:cs typeface="Arial" charset="0"/>
              </a:rPr>
              <a:t> </a:t>
            </a:r>
            <a:r>
              <a:rPr kumimoji="0" lang="en-US" altLang="ko-KR" sz="1200" b="1">
                <a:solidFill>
                  <a:srgbClr val="404040"/>
                </a:solidFill>
                <a:latin typeface="Arial" charset="0"/>
                <a:ea typeface="맑은 고딕" pitchFamily="50" charset="-127"/>
                <a:cs typeface="Arial" charset="0"/>
              </a:rPr>
              <a:t>- Brazil (1 Univ.)</a:t>
            </a:r>
          </a:p>
        </p:txBody>
      </p:sp>
      <p:cxnSp>
        <p:nvCxnSpPr>
          <p:cNvPr id="142" name="직선 연결선 141"/>
          <p:cNvCxnSpPr/>
          <p:nvPr/>
        </p:nvCxnSpPr>
        <p:spPr>
          <a:xfrm rot="13200000" flipV="1">
            <a:off x="2705100" y="3003550"/>
            <a:ext cx="4763" cy="1808163"/>
          </a:xfrm>
          <a:prstGeom prst="line">
            <a:avLst/>
          </a:prstGeom>
          <a:ln w="12700">
            <a:solidFill>
              <a:srgbClr val="8B0600"/>
            </a:solidFill>
            <a:prstDash val="sysDot"/>
            <a:headEnd type="diamond"/>
          </a:ln>
        </p:spPr>
        <p:style>
          <a:lnRef idx="1">
            <a:schemeClr val="accent1"/>
          </a:lnRef>
          <a:fillRef idx="0">
            <a:schemeClr val="accent1"/>
          </a:fillRef>
          <a:effectRef idx="0">
            <a:schemeClr val="accent1"/>
          </a:effectRef>
          <a:fontRef idx="minor">
            <a:schemeClr val="tx1"/>
          </a:fontRef>
        </p:style>
      </p:cxnSp>
      <p:sp>
        <p:nvSpPr>
          <p:cNvPr id="17419" name="TextBox 144"/>
          <p:cNvSpPr txBox="1">
            <a:spLocks noChangeArrowheads="1"/>
          </p:cNvSpPr>
          <p:nvPr/>
        </p:nvSpPr>
        <p:spPr bwMode="auto">
          <a:xfrm>
            <a:off x="2125663" y="4437063"/>
            <a:ext cx="1870075" cy="2308225"/>
          </a:xfrm>
          <a:prstGeom prst="rect">
            <a:avLst/>
          </a:prstGeom>
          <a:noFill/>
          <a:ln w="9525">
            <a:noFill/>
            <a:miter lim="800000"/>
            <a:headEnd/>
            <a:tailEnd/>
          </a:ln>
        </p:spPr>
        <p:txBody>
          <a:bodyPr>
            <a:spAutoFit/>
          </a:bodyPr>
          <a:lstStyle/>
          <a:p>
            <a:pPr>
              <a:tabLst>
                <a:tab pos="177800" algn="l"/>
                <a:tab pos="806450" algn="l"/>
              </a:tabLst>
            </a:pPr>
            <a:r>
              <a:rPr kumimoji="0" lang="en-US" altLang="ko-KR" sz="1200" b="1" dirty="0">
                <a:solidFill>
                  <a:srgbClr val="8B0600"/>
                </a:solidFill>
                <a:latin typeface="Arial" charset="0"/>
                <a:ea typeface="맑은 고딕" pitchFamily="50" charset="-127"/>
                <a:cs typeface="Arial" charset="0"/>
              </a:rPr>
              <a:t>Asia</a:t>
            </a:r>
          </a:p>
          <a:p>
            <a:pPr>
              <a:buFontTx/>
              <a:buChar char="-"/>
              <a:tabLst>
                <a:tab pos="177800" algn="l"/>
                <a:tab pos="806450" algn="l"/>
              </a:tabLst>
            </a:pPr>
            <a:r>
              <a:rPr kumimoji="0" lang="en-US" altLang="ko-KR" sz="1200" b="1" dirty="0" smtClean="0">
                <a:solidFill>
                  <a:srgbClr val="404040"/>
                </a:solidFill>
                <a:latin typeface="Arial" charset="0"/>
                <a:ea typeface="맑은 고딕" pitchFamily="50" charset="-127"/>
                <a:cs typeface="Arial" charset="0"/>
              </a:rPr>
              <a:t>China (</a:t>
            </a:r>
            <a:r>
              <a:rPr kumimoji="0" lang="en-US" altLang="ko-KR" sz="1200" b="1" dirty="0">
                <a:solidFill>
                  <a:srgbClr val="404040"/>
                </a:solidFill>
                <a:latin typeface="Arial" charset="0"/>
                <a:ea typeface="맑은 고딕" pitchFamily="50" charset="-127"/>
                <a:cs typeface="Arial" charset="0"/>
              </a:rPr>
              <a:t>32 Univ.)</a:t>
            </a:r>
          </a:p>
          <a:p>
            <a:pPr>
              <a:buFontTx/>
              <a:buChar char="-"/>
              <a:tabLst>
                <a:tab pos="177800" algn="l"/>
                <a:tab pos="806450" algn="l"/>
              </a:tabLst>
            </a:pPr>
            <a:r>
              <a:rPr kumimoji="0" lang="en-US" altLang="ko-KR" sz="1200" b="1" dirty="0">
                <a:solidFill>
                  <a:srgbClr val="404040"/>
                </a:solidFill>
                <a:latin typeface="Arial" charset="0"/>
                <a:ea typeface="맑은 고딕" pitchFamily="50" charset="-127"/>
                <a:cs typeface="Arial" charset="0"/>
              </a:rPr>
              <a:t> </a:t>
            </a:r>
            <a:r>
              <a:rPr kumimoji="0" lang="en-US" altLang="ko-KR" sz="1200" b="1" dirty="0" smtClean="0">
                <a:solidFill>
                  <a:srgbClr val="404040"/>
                </a:solidFill>
                <a:latin typeface="Arial" charset="0"/>
                <a:ea typeface="맑은 고딕" pitchFamily="50" charset="-127"/>
                <a:cs typeface="Arial" charset="0"/>
              </a:rPr>
              <a:t>Japan (</a:t>
            </a:r>
            <a:r>
              <a:rPr kumimoji="0" lang="en-US" altLang="ko-KR" sz="1200" b="1" dirty="0">
                <a:solidFill>
                  <a:srgbClr val="404040"/>
                </a:solidFill>
                <a:latin typeface="Arial" charset="0"/>
                <a:ea typeface="맑은 고딕" pitchFamily="50" charset="-127"/>
                <a:cs typeface="Arial" charset="0"/>
              </a:rPr>
              <a:t>11 Univ.)</a:t>
            </a:r>
          </a:p>
          <a:p>
            <a:pPr>
              <a:buFontTx/>
              <a:buChar char="-"/>
              <a:tabLst>
                <a:tab pos="177800" algn="l"/>
                <a:tab pos="806450" algn="l"/>
              </a:tabLst>
            </a:pPr>
            <a:r>
              <a:rPr kumimoji="0" lang="en-US" altLang="ko-KR" sz="1200" b="1" dirty="0">
                <a:solidFill>
                  <a:srgbClr val="404040"/>
                </a:solidFill>
                <a:latin typeface="Arial" charset="0"/>
                <a:ea typeface="맑은 고딕" pitchFamily="50" charset="-127"/>
                <a:cs typeface="Arial" charset="0"/>
              </a:rPr>
              <a:t> </a:t>
            </a:r>
            <a:r>
              <a:rPr kumimoji="0" lang="en-US" altLang="ko-KR" sz="1200" b="1" dirty="0" smtClean="0">
                <a:solidFill>
                  <a:srgbClr val="404040"/>
                </a:solidFill>
                <a:latin typeface="Arial" charset="0"/>
                <a:ea typeface="맑은 고딕" pitchFamily="50" charset="-127"/>
                <a:cs typeface="Arial" charset="0"/>
              </a:rPr>
              <a:t>Mongolia (5 </a:t>
            </a:r>
            <a:r>
              <a:rPr kumimoji="0" lang="en-US" altLang="ko-KR" sz="1200" b="1" dirty="0">
                <a:solidFill>
                  <a:srgbClr val="404040"/>
                </a:solidFill>
                <a:latin typeface="Arial" charset="0"/>
                <a:ea typeface="맑은 고딕" pitchFamily="50" charset="-127"/>
                <a:cs typeface="Arial" charset="0"/>
              </a:rPr>
              <a:t>Univ.)</a:t>
            </a:r>
          </a:p>
          <a:p>
            <a:pPr>
              <a:buFontTx/>
              <a:buChar char="-"/>
              <a:tabLst>
                <a:tab pos="177800" algn="l"/>
                <a:tab pos="806450" algn="l"/>
              </a:tabLst>
            </a:pPr>
            <a:r>
              <a:rPr kumimoji="0" lang="en-US" altLang="ko-KR" sz="1200" b="1" dirty="0">
                <a:solidFill>
                  <a:srgbClr val="404040"/>
                </a:solidFill>
                <a:latin typeface="Arial" charset="0"/>
                <a:ea typeface="맑은 고딕" pitchFamily="50" charset="-127"/>
                <a:cs typeface="Arial" charset="0"/>
              </a:rPr>
              <a:t> </a:t>
            </a:r>
            <a:r>
              <a:rPr kumimoji="0" lang="en-US" altLang="ko-KR" sz="1200" b="1" dirty="0" smtClean="0">
                <a:solidFill>
                  <a:srgbClr val="404040"/>
                </a:solidFill>
                <a:latin typeface="Arial" charset="0"/>
                <a:ea typeface="맑은 고딕" pitchFamily="50" charset="-127"/>
                <a:cs typeface="Arial" charset="0"/>
              </a:rPr>
              <a:t>Vietnam (</a:t>
            </a:r>
            <a:r>
              <a:rPr kumimoji="0" lang="en-US" altLang="ko-KR" sz="1200" b="1" dirty="0">
                <a:solidFill>
                  <a:srgbClr val="404040"/>
                </a:solidFill>
                <a:latin typeface="Arial" charset="0"/>
                <a:ea typeface="맑은 고딕" pitchFamily="50" charset="-127"/>
                <a:cs typeface="Arial" charset="0"/>
              </a:rPr>
              <a:t>4 Univ.)</a:t>
            </a:r>
          </a:p>
          <a:p>
            <a:pPr>
              <a:buFontTx/>
              <a:buChar char="-"/>
              <a:tabLst>
                <a:tab pos="177800" algn="l"/>
                <a:tab pos="806450" algn="l"/>
              </a:tabLst>
            </a:pPr>
            <a:r>
              <a:rPr kumimoji="0" lang="en-US" altLang="ko-KR" sz="1200" b="1" dirty="0">
                <a:solidFill>
                  <a:srgbClr val="404040"/>
                </a:solidFill>
                <a:latin typeface="Arial" charset="0"/>
                <a:ea typeface="맑은 고딕" pitchFamily="50" charset="-127"/>
                <a:cs typeface="Arial" charset="0"/>
              </a:rPr>
              <a:t> Philippines </a:t>
            </a:r>
            <a:r>
              <a:rPr kumimoji="0" lang="en-US" altLang="ko-KR" sz="1200" b="1" dirty="0">
                <a:solidFill>
                  <a:schemeClr val="bg1"/>
                </a:solidFill>
                <a:latin typeface="Arial" charset="0"/>
                <a:ea typeface="맑은 고딕" pitchFamily="50" charset="-127"/>
                <a:cs typeface="Arial" charset="0"/>
              </a:rPr>
              <a:t>(4 Univ.)</a:t>
            </a:r>
          </a:p>
          <a:p>
            <a:pPr>
              <a:buFontTx/>
              <a:buChar char="-"/>
              <a:tabLst>
                <a:tab pos="177800" algn="l"/>
                <a:tab pos="806450" algn="l"/>
              </a:tabLst>
            </a:pPr>
            <a:r>
              <a:rPr kumimoji="0" lang="en-US" altLang="ko-KR" sz="1200" b="1" dirty="0">
                <a:solidFill>
                  <a:srgbClr val="404040"/>
                </a:solidFill>
                <a:latin typeface="Arial" charset="0"/>
                <a:ea typeface="맑은 고딕" pitchFamily="50" charset="-127"/>
                <a:cs typeface="Arial" charset="0"/>
              </a:rPr>
              <a:t> </a:t>
            </a:r>
            <a:r>
              <a:rPr kumimoji="0" lang="en-US" altLang="ko-KR" sz="1200" b="1" dirty="0" smtClean="0">
                <a:solidFill>
                  <a:srgbClr val="404040"/>
                </a:solidFill>
                <a:latin typeface="Arial" charset="0"/>
                <a:ea typeface="맑은 고딕" pitchFamily="50" charset="-127"/>
                <a:cs typeface="Arial" charset="0"/>
              </a:rPr>
              <a:t>Laos (</a:t>
            </a:r>
            <a:r>
              <a:rPr kumimoji="0" lang="en-US" altLang="ko-KR" sz="1200" b="1" dirty="0">
                <a:solidFill>
                  <a:srgbClr val="404040"/>
                </a:solidFill>
                <a:latin typeface="Arial" charset="0"/>
                <a:ea typeface="맑은 고딕" pitchFamily="50" charset="-127"/>
                <a:cs typeface="Arial" charset="0"/>
              </a:rPr>
              <a:t>2 Univ.)</a:t>
            </a:r>
          </a:p>
          <a:p>
            <a:pPr>
              <a:buFontTx/>
              <a:buChar char="-"/>
              <a:tabLst>
                <a:tab pos="177800" algn="l"/>
                <a:tab pos="806450" algn="l"/>
              </a:tabLst>
            </a:pPr>
            <a:r>
              <a:rPr kumimoji="0" lang="en-US" altLang="ko-KR" sz="1200" b="1" dirty="0">
                <a:solidFill>
                  <a:srgbClr val="404040"/>
                </a:solidFill>
                <a:latin typeface="Arial" charset="0"/>
                <a:ea typeface="맑은 고딕" pitchFamily="50" charset="-127"/>
                <a:cs typeface="Arial" charset="0"/>
              </a:rPr>
              <a:t> </a:t>
            </a:r>
            <a:r>
              <a:rPr kumimoji="0" lang="en-US" altLang="ko-KR" sz="1200" b="1" dirty="0" smtClean="0">
                <a:solidFill>
                  <a:srgbClr val="404040"/>
                </a:solidFill>
                <a:latin typeface="Arial" charset="0"/>
                <a:ea typeface="맑은 고딕" pitchFamily="50" charset="-127"/>
                <a:cs typeface="Arial" charset="0"/>
              </a:rPr>
              <a:t>Saudi Arabia (1 </a:t>
            </a:r>
            <a:r>
              <a:rPr kumimoji="0" lang="en-US" altLang="ko-KR" sz="1200" b="1" dirty="0">
                <a:solidFill>
                  <a:srgbClr val="404040"/>
                </a:solidFill>
                <a:latin typeface="Arial" charset="0"/>
                <a:ea typeface="맑은 고딕" pitchFamily="50" charset="-127"/>
                <a:cs typeface="Arial" charset="0"/>
              </a:rPr>
              <a:t>Univ.)</a:t>
            </a:r>
          </a:p>
          <a:p>
            <a:pPr>
              <a:buFontTx/>
              <a:buChar char="-"/>
              <a:tabLst>
                <a:tab pos="177800" algn="l"/>
                <a:tab pos="806450" algn="l"/>
              </a:tabLst>
            </a:pPr>
            <a:r>
              <a:rPr kumimoji="0" lang="en-US" altLang="ko-KR" sz="1200" b="1" dirty="0">
                <a:solidFill>
                  <a:srgbClr val="404040"/>
                </a:solidFill>
                <a:latin typeface="Arial" charset="0"/>
                <a:ea typeface="맑은 고딕" pitchFamily="50" charset="-127"/>
                <a:cs typeface="Arial" charset="0"/>
              </a:rPr>
              <a:t> </a:t>
            </a:r>
            <a:r>
              <a:rPr kumimoji="0" lang="en-US" altLang="ko-KR" sz="1200" b="1" dirty="0" smtClean="0">
                <a:solidFill>
                  <a:srgbClr val="404040"/>
                </a:solidFill>
                <a:latin typeface="Arial" charset="0"/>
                <a:ea typeface="맑은 고딕" pitchFamily="50" charset="-127"/>
                <a:cs typeface="Arial" charset="0"/>
              </a:rPr>
              <a:t>Thailand (</a:t>
            </a:r>
            <a:r>
              <a:rPr kumimoji="0" lang="en-US" altLang="ko-KR" sz="1200" b="1" dirty="0">
                <a:solidFill>
                  <a:srgbClr val="404040"/>
                </a:solidFill>
                <a:latin typeface="Arial" charset="0"/>
                <a:ea typeface="맑은 고딕" pitchFamily="50" charset="-127"/>
                <a:cs typeface="Arial" charset="0"/>
              </a:rPr>
              <a:t>1 Univ.)</a:t>
            </a:r>
          </a:p>
          <a:p>
            <a:pPr>
              <a:buFontTx/>
              <a:buChar char="-"/>
              <a:tabLst>
                <a:tab pos="177800" algn="l"/>
                <a:tab pos="806450" algn="l"/>
              </a:tabLst>
            </a:pPr>
            <a:r>
              <a:rPr kumimoji="0" lang="en-US" altLang="ko-KR" sz="1200" b="1" dirty="0">
                <a:solidFill>
                  <a:srgbClr val="404040"/>
                </a:solidFill>
                <a:latin typeface="Arial" charset="0"/>
                <a:ea typeface="맑은 고딕" pitchFamily="50" charset="-127"/>
                <a:cs typeface="Arial" charset="0"/>
              </a:rPr>
              <a:t> </a:t>
            </a:r>
            <a:r>
              <a:rPr kumimoji="0" lang="en-US" altLang="ko-KR" sz="1200" b="1" dirty="0" smtClean="0">
                <a:solidFill>
                  <a:srgbClr val="404040"/>
                </a:solidFill>
                <a:latin typeface="Arial" charset="0"/>
                <a:ea typeface="맑은 고딕" pitchFamily="50" charset="-127"/>
                <a:cs typeface="Arial" charset="0"/>
              </a:rPr>
              <a:t>Turkey (</a:t>
            </a:r>
            <a:r>
              <a:rPr kumimoji="0" lang="en-US" altLang="ko-KR" sz="1200" b="1" dirty="0">
                <a:solidFill>
                  <a:srgbClr val="404040"/>
                </a:solidFill>
                <a:latin typeface="Arial" charset="0"/>
                <a:ea typeface="맑은 고딕" pitchFamily="50" charset="-127"/>
                <a:cs typeface="Arial" charset="0"/>
              </a:rPr>
              <a:t>1 Univ.)</a:t>
            </a:r>
          </a:p>
          <a:p>
            <a:pPr>
              <a:buFontTx/>
              <a:buChar char="-"/>
              <a:tabLst>
                <a:tab pos="177800" algn="l"/>
                <a:tab pos="806450" algn="l"/>
              </a:tabLst>
            </a:pPr>
            <a:r>
              <a:rPr kumimoji="0" lang="en-US" altLang="ko-KR" sz="1200" b="1" dirty="0">
                <a:solidFill>
                  <a:srgbClr val="404040"/>
                </a:solidFill>
                <a:latin typeface="Arial" charset="0"/>
                <a:ea typeface="맑은 고딕" pitchFamily="50" charset="-127"/>
                <a:cs typeface="Arial" charset="0"/>
              </a:rPr>
              <a:t> </a:t>
            </a:r>
            <a:r>
              <a:rPr kumimoji="0" lang="en-US" altLang="ko-KR" sz="1200" b="1" dirty="0" smtClean="0">
                <a:solidFill>
                  <a:srgbClr val="404040"/>
                </a:solidFill>
                <a:latin typeface="Arial" charset="0"/>
                <a:ea typeface="맑은 고딕" pitchFamily="50" charset="-127"/>
                <a:cs typeface="Arial" charset="0"/>
              </a:rPr>
              <a:t>Cambodia (</a:t>
            </a:r>
            <a:r>
              <a:rPr kumimoji="0" lang="en-US" altLang="ko-KR" sz="1200" b="1" dirty="0">
                <a:solidFill>
                  <a:srgbClr val="404040"/>
                </a:solidFill>
                <a:latin typeface="Arial" charset="0"/>
                <a:ea typeface="맑은 고딕" pitchFamily="50" charset="-127"/>
                <a:cs typeface="Arial" charset="0"/>
              </a:rPr>
              <a:t>2 Univ.)</a:t>
            </a:r>
          </a:p>
          <a:p>
            <a:pPr>
              <a:buFontTx/>
              <a:buChar char="-"/>
              <a:tabLst>
                <a:tab pos="177800" algn="l"/>
                <a:tab pos="806450" algn="l"/>
              </a:tabLst>
            </a:pPr>
            <a:r>
              <a:rPr kumimoji="0" lang="en-US" altLang="ko-KR" sz="1200" b="1" dirty="0">
                <a:solidFill>
                  <a:srgbClr val="404040"/>
                </a:solidFill>
                <a:latin typeface="Arial" charset="0"/>
                <a:ea typeface="맑은 고딕" pitchFamily="50" charset="-127"/>
                <a:cs typeface="Arial" charset="0"/>
              </a:rPr>
              <a:t> </a:t>
            </a:r>
            <a:r>
              <a:rPr kumimoji="0" lang="en-US" altLang="ko-KR" sz="1200" b="1" dirty="0" smtClean="0">
                <a:solidFill>
                  <a:srgbClr val="404040"/>
                </a:solidFill>
                <a:latin typeface="Arial" charset="0"/>
                <a:ea typeface="맑은 고딕" pitchFamily="50" charset="-127"/>
                <a:cs typeface="Arial" charset="0"/>
              </a:rPr>
              <a:t>Kazakhstan (</a:t>
            </a:r>
            <a:r>
              <a:rPr kumimoji="0" lang="en-US" altLang="ko-KR" sz="1200" b="1" dirty="0">
                <a:solidFill>
                  <a:srgbClr val="404040"/>
                </a:solidFill>
                <a:latin typeface="Arial" charset="0"/>
                <a:ea typeface="맑은 고딕" pitchFamily="50" charset="-127"/>
                <a:cs typeface="Arial" charset="0"/>
              </a:rPr>
              <a:t>1 Univ.)</a:t>
            </a:r>
            <a:endParaRPr kumimoji="0" lang="ko-KR" altLang="en-US" sz="1200" b="1" dirty="0">
              <a:solidFill>
                <a:schemeClr val="bg1"/>
              </a:solidFill>
              <a:latin typeface="Arial" charset="0"/>
              <a:ea typeface="맑은 고딕" pitchFamily="50" charset="-127"/>
              <a:cs typeface="Arial" charset="0"/>
            </a:endParaRPr>
          </a:p>
        </p:txBody>
      </p:sp>
      <p:grpSp>
        <p:nvGrpSpPr>
          <p:cNvPr id="17420" name="그룹 149"/>
          <p:cNvGrpSpPr>
            <a:grpSpLocks/>
          </p:cNvGrpSpPr>
          <p:nvPr/>
        </p:nvGrpSpPr>
        <p:grpSpPr bwMode="auto">
          <a:xfrm>
            <a:off x="725488" y="2111375"/>
            <a:ext cx="88900" cy="2033588"/>
            <a:chOff x="838200" y="2018392"/>
            <a:chExt cx="88900" cy="2032908"/>
          </a:xfrm>
        </p:grpSpPr>
        <p:cxnSp>
          <p:nvCxnSpPr>
            <p:cNvPr id="151" name="직선 연결선 150"/>
            <p:cNvCxnSpPr/>
            <p:nvPr/>
          </p:nvCxnSpPr>
          <p:spPr>
            <a:xfrm rot="5400000" flipH="1" flipV="1">
              <a:off x="-111586" y="3057064"/>
              <a:ext cx="1988473" cy="0"/>
            </a:xfrm>
            <a:prstGeom prst="line">
              <a:avLst/>
            </a:prstGeom>
            <a:ln w="12700">
              <a:solidFill>
                <a:srgbClr val="488211"/>
              </a:solidFill>
              <a:prstDash val="sysDot"/>
              <a:headEnd type="diamond"/>
            </a:ln>
          </p:spPr>
          <p:style>
            <a:lnRef idx="1">
              <a:schemeClr val="accent1"/>
            </a:lnRef>
            <a:fillRef idx="0">
              <a:schemeClr val="accent1"/>
            </a:fillRef>
            <a:effectRef idx="0">
              <a:schemeClr val="accent1"/>
            </a:effectRef>
            <a:fontRef idx="minor">
              <a:schemeClr val="tx1"/>
            </a:fontRef>
          </p:style>
        </p:cxnSp>
        <p:sp>
          <p:nvSpPr>
            <p:cNvPr id="153" name="타원 152"/>
            <p:cNvSpPr/>
            <p:nvPr/>
          </p:nvSpPr>
          <p:spPr>
            <a:xfrm>
              <a:off x="838200" y="2018392"/>
              <a:ext cx="88900" cy="8887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grpSp>
      <p:sp>
        <p:nvSpPr>
          <p:cNvPr id="17421" name="TextBox 153"/>
          <p:cNvSpPr txBox="1">
            <a:spLocks noChangeArrowheads="1"/>
          </p:cNvSpPr>
          <p:nvPr/>
        </p:nvSpPr>
        <p:spPr bwMode="auto">
          <a:xfrm>
            <a:off x="785813" y="2011363"/>
            <a:ext cx="1765300" cy="1016000"/>
          </a:xfrm>
          <a:prstGeom prst="rect">
            <a:avLst/>
          </a:prstGeom>
          <a:noFill/>
          <a:ln w="9525">
            <a:noFill/>
            <a:miter lim="800000"/>
            <a:headEnd/>
            <a:tailEnd/>
          </a:ln>
        </p:spPr>
        <p:txBody>
          <a:bodyPr>
            <a:spAutoFit/>
          </a:bodyPr>
          <a:lstStyle/>
          <a:p>
            <a:pPr>
              <a:tabLst>
                <a:tab pos="177800" algn="l"/>
                <a:tab pos="806450" algn="l"/>
              </a:tabLst>
            </a:pPr>
            <a:r>
              <a:rPr kumimoji="0" lang="en-US" altLang="ko-KR" sz="1200" b="1" dirty="0">
                <a:solidFill>
                  <a:srgbClr val="488211"/>
                </a:solidFill>
                <a:latin typeface="Arial" charset="0"/>
                <a:ea typeface="맑은 고딕" pitchFamily="50" charset="-127"/>
                <a:cs typeface="Arial" charset="0"/>
              </a:rPr>
              <a:t>Africa</a:t>
            </a:r>
          </a:p>
          <a:p>
            <a:pPr>
              <a:buFontTx/>
              <a:buChar char="-"/>
              <a:tabLst>
                <a:tab pos="177800" algn="l"/>
                <a:tab pos="806450" algn="l"/>
              </a:tabLst>
            </a:pPr>
            <a:r>
              <a:rPr kumimoji="0" lang="en-US" altLang="ko-KR" sz="1200" b="1" dirty="0">
                <a:solidFill>
                  <a:srgbClr val="404040"/>
                </a:solidFill>
                <a:latin typeface="Arial" charset="0"/>
                <a:ea typeface="맑은 고딕" pitchFamily="50" charset="-127"/>
                <a:cs typeface="Arial" charset="0"/>
              </a:rPr>
              <a:t> </a:t>
            </a:r>
            <a:r>
              <a:rPr kumimoji="0" lang="en-US" altLang="ko-KR" sz="1200" b="1" dirty="0" smtClean="0">
                <a:solidFill>
                  <a:srgbClr val="404040"/>
                </a:solidFill>
                <a:latin typeface="Arial" charset="0"/>
                <a:ea typeface="맑은 고딕" pitchFamily="50" charset="-127"/>
                <a:cs typeface="Arial" charset="0"/>
              </a:rPr>
              <a:t>Burundi (</a:t>
            </a:r>
            <a:r>
              <a:rPr kumimoji="0" lang="en-US" altLang="ko-KR" sz="1200" b="1" dirty="0">
                <a:solidFill>
                  <a:srgbClr val="404040"/>
                </a:solidFill>
                <a:latin typeface="Arial" charset="0"/>
                <a:ea typeface="맑은 고딕" pitchFamily="50" charset="-127"/>
                <a:cs typeface="Arial" charset="0"/>
              </a:rPr>
              <a:t>1 Univ.)</a:t>
            </a:r>
          </a:p>
          <a:p>
            <a:pPr>
              <a:buFontTx/>
              <a:buChar char="-"/>
              <a:tabLst>
                <a:tab pos="177800" algn="l"/>
                <a:tab pos="806450" algn="l"/>
              </a:tabLst>
            </a:pPr>
            <a:r>
              <a:rPr kumimoji="0" lang="en-US" altLang="ko-KR" sz="1200" b="1" dirty="0">
                <a:solidFill>
                  <a:srgbClr val="404040"/>
                </a:solidFill>
                <a:latin typeface="Arial" charset="0"/>
                <a:ea typeface="맑은 고딕" pitchFamily="50" charset="-127"/>
                <a:cs typeface="Arial" charset="0"/>
              </a:rPr>
              <a:t> </a:t>
            </a:r>
            <a:r>
              <a:rPr kumimoji="0" lang="en-US" altLang="ko-KR" sz="1200" b="1" dirty="0" smtClean="0">
                <a:solidFill>
                  <a:srgbClr val="404040"/>
                </a:solidFill>
                <a:latin typeface="Arial" charset="0"/>
                <a:ea typeface="맑은 고딕" pitchFamily="50" charset="-127"/>
                <a:cs typeface="Arial" charset="0"/>
              </a:rPr>
              <a:t>Ethiopia (</a:t>
            </a:r>
            <a:r>
              <a:rPr kumimoji="0" lang="en-US" altLang="ko-KR" sz="1200" b="1" dirty="0">
                <a:solidFill>
                  <a:srgbClr val="404040"/>
                </a:solidFill>
                <a:latin typeface="Arial" charset="0"/>
                <a:ea typeface="맑은 고딕" pitchFamily="50" charset="-127"/>
                <a:cs typeface="Arial" charset="0"/>
              </a:rPr>
              <a:t>3 Univ.)</a:t>
            </a:r>
          </a:p>
          <a:p>
            <a:pPr>
              <a:buFontTx/>
              <a:buChar char="-"/>
              <a:tabLst>
                <a:tab pos="177800" algn="l"/>
                <a:tab pos="806450" algn="l"/>
              </a:tabLst>
            </a:pPr>
            <a:endParaRPr kumimoji="0" lang="en-US" altLang="ko-KR" sz="1200" b="1" dirty="0">
              <a:solidFill>
                <a:srgbClr val="404040"/>
              </a:solidFill>
              <a:latin typeface="Arial" charset="0"/>
              <a:ea typeface="맑은 고딕" pitchFamily="50" charset="-127"/>
              <a:cs typeface="Arial" charset="0"/>
            </a:endParaRPr>
          </a:p>
          <a:p>
            <a:pPr>
              <a:tabLst>
                <a:tab pos="177800" algn="l"/>
                <a:tab pos="806450" algn="l"/>
              </a:tabLst>
            </a:pPr>
            <a:endParaRPr kumimoji="0" lang="ko-KR" altLang="en-US" sz="1200" b="1" dirty="0">
              <a:solidFill>
                <a:srgbClr val="488211"/>
              </a:solidFill>
              <a:latin typeface="Arial" charset="0"/>
              <a:ea typeface="맑은 고딕" pitchFamily="50" charset="-127"/>
              <a:cs typeface="Arial" charset="0"/>
            </a:endParaRPr>
          </a:p>
        </p:txBody>
      </p:sp>
      <p:cxnSp>
        <p:nvCxnSpPr>
          <p:cNvPr id="157" name="직선 연결선 156"/>
          <p:cNvCxnSpPr>
            <a:endCxn id="224" idx="4"/>
          </p:cNvCxnSpPr>
          <p:nvPr/>
        </p:nvCxnSpPr>
        <p:spPr>
          <a:xfrm rot="16200000" flipV="1">
            <a:off x="1284288" y="2368550"/>
            <a:ext cx="1593850" cy="3175"/>
          </a:xfrm>
          <a:prstGeom prst="line">
            <a:avLst/>
          </a:prstGeom>
          <a:ln w="12700">
            <a:solidFill>
              <a:schemeClr val="bg1">
                <a:lumMod val="50000"/>
              </a:schemeClr>
            </a:solidFill>
            <a:prstDash val="sysDot"/>
            <a:headEnd type="diamond"/>
          </a:ln>
        </p:spPr>
        <p:style>
          <a:lnRef idx="1">
            <a:schemeClr val="accent1"/>
          </a:lnRef>
          <a:fillRef idx="0">
            <a:schemeClr val="accent1"/>
          </a:fillRef>
          <a:effectRef idx="0">
            <a:schemeClr val="accent1"/>
          </a:effectRef>
          <a:fontRef idx="minor">
            <a:schemeClr val="tx1"/>
          </a:fontRef>
        </p:style>
      </p:cxnSp>
      <p:sp>
        <p:nvSpPr>
          <p:cNvPr id="17423" name="TextBox 159"/>
          <p:cNvSpPr txBox="1">
            <a:spLocks noChangeArrowheads="1"/>
          </p:cNvSpPr>
          <p:nvPr/>
        </p:nvSpPr>
        <p:spPr bwMode="auto">
          <a:xfrm>
            <a:off x="2149475" y="1416050"/>
            <a:ext cx="1993900" cy="1570038"/>
          </a:xfrm>
          <a:prstGeom prst="rect">
            <a:avLst/>
          </a:prstGeom>
          <a:noFill/>
          <a:ln w="9525">
            <a:noFill/>
            <a:miter lim="800000"/>
            <a:headEnd/>
            <a:tailEnd/>
          </a:ln>
        </p:spPr>
        <p:txBody>
          <a:bodyPr>
            <a:spAutoFit/>
          </a:bodyPr>
          <a:lstStyle/>
          <a:p>
            <a:pPr>
              <a:tabLst>
                <a:tab pos="177800" algn="l"/>
                <a:tab pos="806450" algn="l"/>
              </a:tabLst>
            </a:pPr>
            <a:r>
              <a:rPr kumimoji="0" lang="en-US" altLang="ko-KR" sz="1200" b="1" dirty="0">
                <a:solidFill>
                  <a:srgbClr val="404040"/>
                </a:solidFill>
                <a:latin typeface="Arial" charset="0"/>
                <a:ea typeface="맑은 고딕" pitchFamily="50" charset="-127"/>
                <a:cs typeface="Arial" charset="0"/>
              </a:rPr>
              <a:t>Europe</a:t>
            </a:r>
          </a:p>
          <a:p>
            <a:pPr>
              <a:buFontTx/>
              <a:buChar char="-"/>
              <a:tabLst>
                <a:tab pos="177800" algn="l"/>
                <a:tab pos="806450" algn="l"/>
              </a:tabLst>
            </a:pPr>
            <a:r>
              <a:rPr kumimoji="0" lang="en-US" altLang="ko-KR" sz="1200" b="1" dirty="0">
                <a:solidFill>
                  <a:srgbClr val="404040"/>
                </a:solidFill>
                <a:latin typeface="Arial" charset="0"/>
                <a:ea typeface="맑은 고딕" pitchFamily="50" charset="-127"/>
                <a:cs typeface="Arial" charset="0"/>
              </a:rPr>
              <a:t> </a:t>
            </a:r>
            <a:r>
              <a:rPr kumimoji="0" lang="en-US" altLang="ko-KR" sz="1200" b="1" dirty="0" smtClean="0">
                <a:solidFill>
                  <a:srgbClr val="404040"/>
                </a:solidFill>
                <a:latin typeface="Arial" charset="0"/>
                <a:ea typeface="맑은 고딕" pitchFamily="50" charset="-127"/>
                <a:cs typeface="Arial" charset="0"/>
              </a:rPr>
              <a:t>Lithuania (</a:t>
            </a:r>
            <a:r>
              <a:rPr kumimoji="0" lang="en-US" altLang="ko-KR" sz="1200" b="1" dirty="0">
                <a:solidFill>
                  <a:srgbClr val="404040"/>
                </a:solidFill>
                <a:latin typeface="Arial" charset="0"/>
                <a:ea typeface="맑은 고딕" pitchFamily="50" charset="-127"/>
                <a:cs typeface="Arial" charset="0"/>
              </a:rPr>
              <a:t>1 Univ.)</a:t>
            </a:r>
          </a:p>
          <a:p>
            <a:pPr>
              <a:buFontTx/>
              <a:buChar char="-"/>
              <a:tabLst>
                <a:tab pos="177800" algn="l"/>
                <a:tab pos="806450" algn="l"/>
              </a:tabLst>
            </a:pPr>
            <a:r>
              <a:rPr kumimoji="0" lang="en-US" altLang="ko-KR" sz="1200" b="1" dirty="0">
                <a:solidFill>
                  <a:srgbClr val="404040"/>
                </a:solidFill>
                <a:latin typeface="Arial" charset="0"/>
                <a:ea typeface="맑은 고딕" pitchFamily="50" charset="-127"/>
                <a:cs typeface="Arial" charset="0"/>
              </a:rPr>
              <a:t> </a:t>
            </a:r>
            <a:r>
              <a:rPr kumimoji="0" lang="en-US" altLang="ko-KR" sz="1200" b="1" dirty="0" smtClean="0">
                <a:solidFill>
                  <a:srgbClr val="404040"/>
                </a:solidFill>
                <a:latin typeface="Arial" charset="0"/>
                <a:ea typeface="맑은 고딕" pitchFamily="50" charset="-127"/>
                <a:cs typeface="Arial" charset="0"/>
              </a:rPr>
              <a:t>Czech (</a:t>
            </a:r>
            <a:r>
              <a:rPr kumimoji="0" lang="en-US" altLang="ko-KR" sz="1200" b="1" dirty="0">
                <a:solidFill>
                  <a:srgbClr val="404040"/>
                </a:solidFill>
                <a:latin typeface="Arial" charset="0"/>
                <a:ea typeface="맑은 고딕" pitchFamily="50" charset="-127"/>
                <a:cs typeface="Arial" charset="0"/>
              </a:rPr>
              <a:t>2 Univ.)</a:t>
            </a:r>
          </a:p>
          <a:p>
            <a:pPr>
              <a:buFontTx/>
              <a:buChar char="-"/>
              <a:tabLst>
                <a:tab pos="177800" algn="l"/>
                <a:tab pos="806450" algn="l"/>
              </a:tabLst>
            </a:pPr>
            <a:r>
              <a:rPr kumimoji="0" lang="en-US" altLang="ko-KR" sz="1200" b="1" dirty="0">
                <a:solidFill>
                  <a:srgbClr val="404040"/>
                </a:solidFill>
                <a:latin typeface="Arial" charset="0"/>
                <a:ea typeface="맑은 고딕" pitchFamily="50" charset="-127"/>
                <a:cs typeface="Arial" charset="0"/>
              </a:rPr>
              <a:t> </a:t>
            </a:r>
            <a:r>
              <a:rPr kumimoji="0" lang="en-US" altLang="ko-KR" sz="1200" b="1" dirty="0" smtClean="0">
                <a:solidFill>
                  <a:srgbClr val="404040"/>
                </a:solidFill>
                <a:latin typeface="Arial" charset="0"/>
                <a:ea typeface="맑은 고딕" pitchFamily="50" charset="-127"/>
                <a:cs typeface="Arial" charset="0"/>
              </a:rPr>
              <a:t>Hungary (</a:t>
            </a:r>
            <a:r>
              <a:rPr kumimoji="0" lang="en-US" altLang="ko-KR" sz="1200" b="1" dirty="0">
                <a:solidFill>
                  <a:srgbClr val="404040"/>
                </a:solidFill>
                <a:latin typeface="Arial" charset="0"/>
                <a:ea typeface="맑은 고딕" pitchFamily="50" charset="-127"/>
                <a:cs typeface="Arial" charset="0"/>
              </a:rPr>
              <a:t>1 Univ.)</a:t>
            </a:r>
          </a:p>
          <a:p>
            <a:pPr>
              <a:buFontTx/>
              <a:buChar char="-"/>
              <a:tabLst>
                <a:tab pos="177800" algn="l"/>
                <a:tab pos="806450" algn="l"/>
              </a:tabLst>
            </a:pPr>
            <a:r>
              <a:rPr kumimoji="0" lang="en-US" altLang="ko-KR" sz="1200" b="1" dirty="0">
                <a:solidFill>
                  <a:srgbClr val="404040"/>
                </a:solidFill>
                <a:latin typeface="Arial" charset="0"/>
                <a:ea typeface="맑은 고딕" pitchFamily="50" charset="-127"/>
                <a:cs typeface="Arial" charset="0"/>
              </a:rPr>
              <a:t> </a:t>
            </a:r>
            <a:r>
              <a:rPr kumimoji="0" lang="en-US" altLang="ko-KR" sz="1200" b="1" dirty="0" smtClean="0">
                <a:solidFill>
                  <a:srgbClr val="404040"/>
                </a:solidFill>
                <a:latin typeface="Arial" charset="0"/>
                <a:ea typeface="맑은 고딕" pitchFamily="50" charset="-127"/>
                <a:cs typeface="Arial" charset="0"/>
              </a:rPr>
              <a:t>France (</a:t>
            </a:r>
            <a:r>
              <a:rPr kumimoji="0" lang="en-US" altLang="ko-KR" sz="1200" b="1" dirty="0">
                <a:solidFill>
                  <a:srgbClr val="404040"/>
                </a:solidFill>
                <a:latin typeface="Arial" charset="0"/>
                <a:ea typeface="맑은 고딕" pitchFamily="50" charset="-127"/>
                <a:cs typeface="Arial" charset="0"/>
              </a:rPr>
              <a:t>1 Univ.)</a:t>
            </a:r>
          </a:p>
          <a:p>
            <a:pPr>
              <a:buFontTx/>
              <a:buChar char="-"/>
              <a:tabLst>
                <a:tab pos="177800" algn="l"/>
                <a:tab pos="806450" algn="l"/>
              </a:tabLst>
            </a:pPr>
            <a:r>
              <a:rPr kumimoji="0" lang="en-US" altLang="ko-KR" sz="1200" b="1" dirty="0">
                <a:solidFill>
                  <a:srgbClr val="404040"/>
                </a:solidFill>
                <a:latin typeface="Arial" charset="0"/>
                <a:ea typeface="맑은 고딕" pitchFamily="50" charset="-127"/>
                <a:cs typeface="Arial" charset="0"/>
              </a:rPr>
              <a:t> </a:t>
            </a:r>
            <a:r>
              <a:rPr kumimoji="0" lang="en-US" altLang="ko-KR" sz="1200" b="1" dirty="0" smtClean="0">
                <a:solidFill>
                  <a:srgbClr val="404040"/>
                </a:solidFill>
                <a:latin typeface="Arial" charset="0"/>
                <a:ea typeface="맑은 고딕" pitchFamily="50" charset="-127"/>
                <a:cs typeface="Arial" charset="0"/>
              </a:rPr>
              <a:t>Spain (</a:t>
            </a:r>
            <a:r>
              <a:rPr kumimoji="0" lang="en-US" altLang="ko-KR" sz="1200" b="1" dirty="0">
                <a:solidFill>
                  <a:srgbClr val="404040"/>
                </a:solidFill>
                <a:latin typeface="Arial" charset="0"/>
                <a:ea typeface="맑은 고딕" pitchFamily="50" charset="-127"/>
                <a:cs typeface="Arial" charset="0"/>
              </a:rPr>
              <a:t>1 Univ.)</a:t>
            </a:r>
          </a:p>
          <a:p>
            <a:pPr>
              <a:buFontTx/>
              <a:buChar char="-"/>
              <a:tabLst>
                <a:tab pos="177800" algn="l"/>
                <a:tab pos="806450" algn="l"/>
              </a:tabLst>
            </a:pPr>
            <a:r>
              <a:rPr kumimoji="0" lang="en-US" altLang="ko-KR" sz="1200" b="1" dirty="0">
                <a:solidFill>
                  <a:srgbClr val="404040"/>
                </a:solidFill>
                <a:latin typeface="Arial" charset="0"/>
                <a:ea typeface="맑은 고딕" pitchFamily="50" charset="-127"/>
                <a:cs typeface="Arial" charset="0"/>
              </a:rPr>
              <a:t> </a:t>
            </a:r>
            <a:r>
              <a:rPr kumimoji="0" lang="en-US" altLang="ko-KR" sz="1200" b="1" dirty="0" smtClean="0">
                <a:solidFill>
                  <a:srgbClr val="404040"/>
                </a:solidFill>
                <a:latin typeface="Arial" charset="0"/>
                <a:ea typeface="맑은 고딕" pitchFamily="50" charset="-127"/>
                <a:cs typeface="Arial" charset="0"/>
              </a:rPr>
              <a:t>Ireland (</a:t>
            </a:r>
            <a:r>
              <a:rPr kumimoji="0" lang="en-US" altLang="ko-KR" sz="1200" b="1" dirty="0">
                <a:solidFill>
                  <a:srgbClr val="404040"/>
                </a:solidFill>
                <a:latin typeface="Arial" charset="0"/>
                <a:ea typeface="맑은 고딕" pitchFamily="50" charset="-127"/>
                <a:cs typeface="Arial" charset="0"/>
              </a:rPr>
              <a:t>1 Univ.)</a:t>
            </a:r>
          </a:p>
          <a:p>
            <a:pPr>
              <a:buFontTx/>
              <a:buChar char="-"/>
              <a:tabLst>
                <a:tab pos="177800" algn="l"/>
                <a:tab pos="806450" algn="l"/>
              </a:tabLst>
            </a:pPr>
            <a:r>
              <a:rPr kumimoji="0" lang="en-US" altLang="ko-KR" sz="1200" b="1" dirty="0">
                <a:solidFill>
                  <a:srgbClr val="404040"/>
                </a:solidFill>
                <a:latin typeface="Arial" charset="0"/>
                <a:ea typeface="맑은 고딕" pitchFamily="50" charset="-127"/>
                <a:cs typeface="Arial" charset="0"/>
              </a:rPr>
              <a:t> </a:t>
            </a:r>
            <a:r>
              <a:rPr kumimoji="0" lang="en-US" altLang="ko-KR" sz="1200" b="1" dirty="0" smtClean="0">
                <a:solidFill>
                  <a:srgbClr val="404040"/>
                </a:solidFill>
                <a:latin typeface="Arial" charset="0"/>
                <a:ea typeface="맑은 고딕" pitchFamily="50" charset="-127"/>
                <a:cs typeface="Arial" charset="0"/>
              </a:rPr>
              <a:t>Germ</a:t>
            </a:r>
            <a:r>
              <a:rPr kumimoji="0" lang="en-US" altLang="ko-KR" sz="1200" b="1" dirty="0" smtClean="0">
                <a:solidFill>
                  <a:schemeClr val="bg1"/>
                </a:solidFill>
                <a:latin typeface="Arial" charset="0"/>
                <a:ea typeface="맑은 고딕" pitchFamily="50" charset="-127"/>
                <a:cs typeface="Arial" charset="0"/>
              </a:rPr>
              <a:t>a</a:t>
            </a:r>
            <a:r>
              <a:rPr kumimoji="0" lang="en-US" altLang="ko-KR" sz="1200" b="1" dirty="0" smtClean="0">
                <a:solidFill>
                  <a:srgbClr val="404040"/>
                </a:solidFill>
                <a:latin typeface="Arial" charset="0"/>
                <a:ea typeface="맑은 고딕" pitchFamily="50" charset="-127"/>
                <a:cs typeface="Arial" charset="0"/>
              </a:rPr>
              <a:t>ny (</a:t>
            </a:r>
            <a:r>
              <a:rPr kumimoji="0" lang="en-US" altLang="ko-KR" sz="1200" b="1" dirty="0">
                <a:solidFill>
                  <a:srgbClr val="404040"/>
                </a:solidFill>
                <a:latin typeface="Arial" charset="0"/>
                <a:ea typeface="맑은 고딕" pitchFamily="50" charset="-127"/>
                <a:cs typeface="Arial" charset="0"/>
              </a:rPr>
              <a:t>2 Univ.)</a:t>
            </a:r>
            <a:endParaRPr kumimoji="0" lang="ko-KR" altLang="en-US" sz="1200" b="1" dirty="0">
              <a:solidFill>
                <a:srgbClr val="404040"/>
              </a:solidFill>
              <a:latin typeface="Arial" charset="0"/>
              <a:ea typeface="맑은 고딕" pitchFamily="50" charset="-127"/>
              <a:cs typeface="Arial" charset="0"/>
            </a:endParaRPr>
          </a:p>
        </p:txBody>
      </p:sp>
      <p:sp>
        <p:nvSpPr>
          <p:cNvPr id="161" name="타원 160"/>
          <p:cNvSpPr/>
          <p:nvPr/>
        </p:nvSpPr>
        <p:spPr>
          <a:xfrm>
            <a:off x="3625850" y="3033713"/>
            <a:ext cx="800100" cy="800100"/>
          </a:xfrm>
          <a:prstGeom prst="ellipse">
            <a:avLst/>
          </a:prstGeom>
          <a:solidFill>
            <a:srgbClr val="8B06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cxnSp>
        <p:nvCxnSpPr>
          <p:cNvPr id="169" name="직선 연결선 168"/>
          <p:cNvCxnSpPr/>
          <p:nvPr/>
        </p:nvCxnSpPr>
        <p:spPr>
          <a:xfrm rot="5400000" flipH="1" flipV="1">
            <a:off x="4137819" y="4545807"/>
            <a:ext cx="622300" cy="531812"/>
          </a:xfrm>
          <a:prstGeom prst="line">
            <a:avLst/>
          </a:prstGeom>
          <a:ln w="12700">
            <a:solidFill>
              <a:schemeClr val="bg1">
                <a:lumMod val="50000"/>
              </a:schemeClr>
            </a:solidFill>
            <a:prstDash val="sysDot"/>
            <a:headEnd type="diamond"/>
          </a:ln>
        </p:spPr>
        <p:style>
          <a:lnRef idx="1">
            <a:schemeClr val="accent1"/>
          </a:lnRef>
          <a:fillRef idx="0">
            <a:schemeClr val="accent1"/>
          </a:fillRef>
          <a:effectRef idx="0">
            <a:schemeClr val="accent1"/>
          </a:effectRef>
          <a:fontRef idx="minor">
            <a:schemeClr val="tx1"/>
          </a:fontRef>
        </p:style>
      </p:cxnSp>
      <p:sp>
        <p:nvSpPr>
          <p:cNvPr id="17426" name="TextBox 171"/>
          <p:cNvSpPr txBox="1">
            <a:spLocks noChangeArrowheads="1"/>
          </p:cNvSpPr>
          <p:nvPr/>
        </p:nvSpPr>
        <p:spPr bwMode="auto">
          <a:xfrm>
            <a:off x="4741863" y="4324350"/>
            <a:ext cx="1544637" cy="461963"/>
          </a:xfrm>
          <a:prstGeom prst="rect">
            <a:avLst/>
          </a:prstGeom>
          <a:noFill/>
          <a:ln w="9525">
            <a:noFill/>
            <a:miter lim="800000"/>
            <a:headEnd/>
            <a:tailEnd/>
          </a:ln>
        </p:spPr>
        <p:txBody>
          <a:bodyPr>
            <a:spAutoFit/>
          </a:bodyPr>
          <a:lstStyle/>
          <a:p>
            <a:pPr>
              <a:tabLst>
                <a:tab pos="177800" algn="l"/>
                <a:tab pos="806450" algn="l"/>
              </a:tabLst>
            </a:pPr>
            <a:r>
              <a:rPr kumimoji="0" lang="en-US" altLang="ko-KR" sz="1200" b="1" dirty="0">
                <a:solidFill>
                  <a:srgbClr val="404040"/>
                </a:solidFill>
                <a:latin typeface="Arial" charset="0"/>
                <a:ea typeface="맑은 고딕" pitchFamily="50" charset="-127"/>
                <a:cs typeface="Arial" charset="0"/>
              </a:rPr>
              <a:t>Oceania</a:t>
            </a:r>
          </a:p>
          <a:p>
            <a:pPr>
              <a:tabLst>
                <a:tab pos="177800" algn="l"/>
                <a:tab pos="806450" algn="l"/>
              </a:tabLst>
            </a:pPr>
            <a:r>
              <a:rPr kumimoji="0" lang="en-US" altLang="ko-KR" sz="1200" b="1" dirty="0">
                <a:solidFill>
                  <a:srgbClr val="404040"/>
                </a:solidFill>
                <a:latin typeface="Arial" charset="0"/>
                <a:ea typeface="맑은 고딕" pitchFamily="50" charset="-127"/>
                <a:cs typeface="Arial" charset="0"/>
              </a:rPr>
              <a:t>- </a:t>
            </a:r>
            <a:r>
              <a:rPr kumimoji="0" lang="en-US" altLang="ko-KR" sz="1200" b="1" dirty="0" smtClean="0">
                <a:solidFill>
                  <a:srgbClr val="404040"/>
                </a:solidFill>
                <a:latin typeface="Arial" charset="0"/>
                <a:ea typeface="맑은 고딕" pitchFamily="50" charset="-127"/>
                <a:cs typeface="Arial" charset="0"/>
              </a:rPr>
              <a:t>Australia (</a:t>
            </a:r>
            <a:r>
              <a:rPr kumimoji="0" lang="en-US" altLang="ko-KR" sz="1200" b="1" dirty="0">
                <a:solidFill>
                  <a:srgbClr val="404040"/>
                </a:solidFill>
                <a:latin typeface="Arial" charset="0"/>
                <a:ea typeface="맑은 고딕" pitchFamily="50" charset="-127"/>
                <a:cs typeface="Arial" charset="0"/>
              </a:rPr>
              <a:t>5 Univ.)</a:t>
            </a:r>
            <a:endParaRPr kumimoji="0" lang="ko-KR" altLang="en-US" sz="1200" b="1" dirty="0">
              <a:solidFill>
                <a:srgbClr val="404040"/>
              </a:solidFill>
              <a:latin typeface="Arial" charset="0"/>
              <a:ea typeface="맑은 고딕" pitchFamily="50" charset="-127"/>
              <a:cs typeface="Arial" charset="0"/>
            </a:endParaRPr>
          </a:p>
        </p:txBody>
      </p:sp>
      <p:pic>
        <p:nvPicPr>
          <p:cNvPr id="17427" name="그림 172" descr="man1.png"/>
          <p:cNvPicPr>
            <a:picLocks noChangeAspect="1"/>
          </p:cNvPicPr>
          <p:nvPr/>
        </p:nvPicPr>
        <p:blipFill>
          <a:blip r:embed="rId4" cstate="print"/>
          <a:srcRect/>
          <a:stretch>
            <a:fillRect/>
          </a:stretch>
        </p:blipFill>
        <p:spPr bwMode="auto">
          <a:xfrm>
            <a:off x="3638550" y="1744663"/>
            <a:ext cx="1333500" cy="1643062"/>
          </a:xfrm>
          <a:prstGeom prst="rect">
            <a:avLst/>
          </a:prstGeom>
          <a:noFill/>
          <a:ln w="9525">
            <a:noFill/>
            <a:miter lim="800000"/>
            <a:headEnd/>
            <a:tailEnd/>
          </a:ln>
        </p:spPr>
      </p:pic>
      <p:sp>
        <p:nvSpPr>
          <p:cNvPr id="17428" name="TextBox 181"/>
          <p:cNvSpPr txBox="1">
            <a:spLocks noChangeArrowheads="1"/>
          </p:cNvSpPr>
          <p:nvPr/>
        </p:nvSpPr>
        <p:spPr bwMode="auto">
          <a:xfrm>
            <a:off x="419100" y="1011238"/>
            <a:ext cx="8286750" cy="400050"/>
          </a:xfrm>
          <a:prstGeom prst="rect">
            <a:avLst/>
          </a:prstGeom>
          <a:noFill/>
          <a:ln w="9525">
            <a:noFill/>
            <a:miter lim="800000"/>
            <a:headEnd/>
            <a:tailEnd/>
          </a:ln>
        </p:spPr>
        <p:txBody>
          <a:bodyPr>
            <a:spAutoFit/>
          </a:bodyPr>
          <a:lstStyle/>
          <a:p>
            <a:r>
              <a:rPr kumimoji="0" lang="en-US" altLang="ko-KR" sz="2000" dirty="0" smtClean="0">
                <a:solidFill>
                  <a:srgbClr val="404040"/>
                </a:solidFill>
                <a:latin typeface="Arial" charset="0"/>
                <a:ea typeface="맑은 고딕" pitchFamily="50" charset="-127"/>
                <a:cs typeface="Arial" charset="0"/>
              </a:rPr>
              <a:t>108 </a:t>
            </a:r>
            <a:r>
              <a:rPr kumimoji="0" lang="en-US" altLang="ko-KR" sz="2000" dirty="0">
                <a:solidFill>
                  <a:srgbClr val="404040"/>
                </a:solidFill>
                <a:latin typeface="Arial" charset="0"/>
                <a:ea typeface="맑은 고딕" pitchFamily="50" charset="-127"/>
                <a:cs typeface="Arial" charset="0"/>
              </a:rPr>
              <a:t>Universities in 29 Countries.</a:t>
            </a:r>
            <a:endParaRPr kumimoji="0" lang="ko-KR" altLang="en-US" sz="2000" dirty="0">
              <a:solidFill>
                <a:srgbClr val="404040"/>
              </a:solidFill>
              <a:latin typeface="Arial" charset="0"/>
              <a:ea typeface="맑은 고딕" pitchFamily="50" charset="-127"/>
              <a:cs typeface="Arial" charset="0"/>
            </a:endParaRPr>
          </a:p>
        </p:txBody>
      </p:sp>
      <p:grpSp>
        <p:nvGrpSpPr>
          <p:cNvPr id="17429" name="그룹 127"/>
          <p:cNvGrpSpPr>
            <a:grpSpLocks/>
          </p:cNvGrpSpPr>
          <p:nvPr/>
        </p:nvGrpSpPr>
        <p:grpSpPr bwMode="auto">
          <a:xfrm>
            <a:off x="2049463" y="4573588"/>
            <a:ext cx="93662" cy="93662"/>
            <a:chOff x="3571868" y="-928718"/>
            <a:chExt cx="214314" cy="214314"/>
          </a:xfrm>
        </p:grpSpPr>
        <p:sp>
          <p:nvSpPr>
            <p:cNvPr id="202" name="타원 201"/>
            <p:cNvSpPr/>
            <p:nvPr/>
          </p:nvSpPr>
          <p:spPr>
            <a:xfrm>
              <a:off x="3571868" y="-928718"/>
              <a:ext cx="214314" cy="214314"/>
            </a:xfrm>
            <a:prstGeom prst="ellipse">
              <a:avLst/>
            </a:prstGeom>
            <a:gradFill flip="none" rotWithShape="1">
              <a:gsLst>
                <a:gs pos="0">
                  <a:srgbClr val="8B0600"/>
                </a:gs>
                <a:gs pos="50000">
                  <a:srgbClr val="E42400"/>
                </a:gs>
                <a:gs pos="100000">
                  <a:srgbClr val="FEE396"/>
                </a:gs>
              </a:gsLst>
              <a:lin ang="13500000" scaled="1"/>
              <a:tileRect/>
            </a:gradFill>
            <a:ln>
              <a:noFill/>
            </a:ln>
            <a:effectLst>
              <a:outerShdw blurRad="50800" dist="38100" dir="5400000" algn="t" rotWithShape="0">
                <a:prstClr val="black">
                  <a:alpha val="40000"/>
                </a:prstClr>
              </a:outerShdw>
            </a:effectLst>
            <a:scene3d>
              <a:camera prst="orthographicFront"/>
              <a:lightRig rig="threePt" dir="t">
                <a:rot lat="0" lon="0" rev="3600000"/>
              </a:lightRig>
            </a:scene3d>
            <a:sp3d>
              <a:bevelT w="1143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203" name="타원 202"/>
            <p:cNvSpPr/>
            <p:nvPr/>
          </p:nvSpPr>
          <p:spPr>
            <a:xfrm>
              <a:off x="3586398" y="-925087"/>
              <a:ext cx="163460" cy="163462"/>
            </a:xfrm>
            <a:prstGeom prst="ellipse">
              <a:avLst/>
            </a:prstGeom>
            <a:gradFill flip="none" rotWithShape="1">
              <a:gsLst>
                <a:gs pos="0">
                  <a:schemeClr val="bg1">
                    <a:alpha val="90000"/>
                  </a:schemeClr>
                </a:gs>
                <a:gs pos="50000">
                  <a:schemeClr val="bg1">
                    <a:alpha val="1000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17430" name="그룹 141"/>
          <p:cNvGrpSpPr>
            <a:grpSpLocks/>
          </p:cNvGrpSpPr>
          <p:nvPr/>
        </p:nvGrpSpPr>
        <p:grpSpPr bwMode="auto">
          <a:xfrm>
            <a:off x="6527800" y="1971675"/>
            <a:ext cx="93663" cy="93663"/>
            <a:chOff x="4791863" y="-1002537"/>
            <a:chExt cx="214314" cy="214314"/>
          </a:xfrm>
        </p:grpSpPr>
        <p:sp>
          <p:nvSpPr>
            <p:cNvPr id="205" name="타원 204"/>
            <p:cNvSpPr/>
            <p:nvPr/>
          </p:nvSpPr>
          <p:spPr>
            <a:xfrm>
              <a:off x="4791863" y="-1002537"/>
              <a:ext cx="214314" cy="214314"/>
            </a:xfrm>
            <a:prstGeom prst="ellipse">
              <a:avLst/>
            </a:prstGeom>
            <a:gradFill flip="none" rotWithShape="1">
              <a:gsLst>
                <a:gs pos="0">
                  <a:srgbClr val="D67C01"/>
                </a:gs>
                <a:gs pos="50000">
                  <a:srgbClr val="F6CD01"/>
                </a:gs>
                <a:gs pos="100000">
                  <a:srgbClr val="FBF995"/>
                </a:gs>
              </a:gsLst>
              <a:lin ang="13500000" scaled="1"/>
              <a:tileRect/>
            </a:gradFill>
            <a:ln>
              <a:noFill/>
            </a:ln>
            <a:effectLst>
              <a:outerShdw blurRad="50800" dist="38100" dir="5400000" algn="t" rotWithShape="0">
                <a:prstClr val="black">
                  <a:alpha val="40000"/>
                </a:prstClr>
              </a:outerShdw>
            </a:effectLst>
            <a:scene3d>
              <a:camera prst="orthographicFront"/>
              <a:lightRig rig="threePt" dir="t">
                <a:rot lat="0" lon="0" rev="3600000"/>
              </a:lightRig>
            </a:scene3d>
            <a:sp3d>
              <a:bevelT w="1143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206" name="타원 205"/>
            <p:cNvSpPr/>
            <p:nvPr/>
          </p:nvSpPr>
          <p:spPr>
            <a:xfrm>
              <a:off x="4831821" y="-998903"/>
              <a:ext cx="163458" cy="163458"/>
            </a:xfrm>
            <a:prstGeom prst="ellipse">
              <a:avLst/>
            </a:prstGeom>
            <a:gradFill flip="none" rotWithShape="1">
              <a:gsLst>
                <a:gs pos="0">
                  <a:schemeClr val="bg1">
                    <a:alpha val="90000"/>
                  </a:schemeClr>
                </a:gs>
                <a:gs pos="50000">
                  <a:schemeClr val="bg1">
                    <a:alpha val="1000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17431" name="그룹 127"/>
          <p:cNvGrpSpPr>
            <a:grpSpLocks/>
          </p:cNvGrpSpPr>
          <p:nvPr/>
        </p:nvGrpSpPr>
        <p:grpSpPr bwMode="auto">
          <a:xfrm>
            <a:off x="720725" y="2108200"/>
            <a:ext cx="93663" cy="93663"/>
            <a:chOff x="3571868" y="-928718"/>
            <a:chExt cx="214314" cy="214314"/>
          </a:xfrm>
        </p:grpSpPr>
        <p:sp>
          <p:nvSpPr>
            <p:cNvPr id="217" name="타원 216"/>
            <p:cNvSpPr/>
            <p:nvPr/>
          </p:nvSpPr>
          <p:spPr>
            <a:xfrm>
              <a:off x="3571868" y="-928718"/>
              <a:ext cx="214314" cy="214314"/>
            </a:xfrm>
            <a:prstGeom prst="ellipse">
              <a:avLst/>
            </a:prstGeom>
            <a:gradFill flip="none" rotWithShape="1">
              <a:gsLst>
                <a:gs pos="0">
                  <a:srgbClr val="488211"/>
                </a:gs>
                <a:gs pos="50000">
                  <a:srgbClr val="8ABF19"/>
                </a:gs>
                <a:gs pos="100000">
                  <a:srgbClr val="E5F288"/>
                </a:gs>
              </a:gsLst>
              <a:lin ang="13500000" scaled="1"/>
              <a:tileRect/>
            </a:gradFill>
            <a:ln>
              <a:noFill/>
            </a:ln>
            <a:effectLst>
              <a:outerShdw blurRad="50800" dist="38100" dir="5400000" algn="t" rotWithShape="0">
                <a:prstClr val="black">
                  <a:alpha val="40000"/>
                </a:prstClr>
              </a:outerShdw>
            </a:effectLst>
            <a:scene3d>
              <a:camera prst="orthographicFront"/>
              <a:lightRig rig="threePt" dir="t">
                <a:rot lat="0" lon="0" rev="3600000"/>
              </a:lightRig>
            </a:scene3d>
            <a:sp3d>
              <a:bevelT w="1143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218" name="타원 217"/>
            <p:cNvSpPr/>
            <p:nvPr/>
          </p:nvSpPr>
          <p:spPr>
            <a:xfrm>
              <a:off x="3586398" y="-925084"/>
              <a:ext cx="163460" cy="163458"/>
            </a:xfrm>
            <a:prstGeom prst="ellipse">
              <a:avLst/>
            </a:prstGeom>
            <a:gradFill flip="none" rotWithShape="1">
              <a:gsLst>
                <a:gs pos="0">
                  <a:schemeClr val="bg1">
                    <a:alpha val="90000"/>
                  </a:schemeClr>
                </a:gs>
                <a:gs pos="50000">
                  <a:schemeClr val="bg1">
                    <a:alpha val="1000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17432" name="그룹 127"/>
          <p:cNvGrpSpPr>
            <a:grpSpLocks/>
          </p:cNvGrpSpPr>
          <p:nvPr/>
        </p:nvGrpSpPr>
        <p:grpSpPr bwMode="auto">
          <a:xfrm>
            <a:off x="2036763" y="1500188"/>
            <a:ext cx="93662" cy="93662"/>
            <a:chOff x="3571868" y="-928718"/>
            <a:chExt cx="214314" cy="214314"/>
          </a:xfrm>
        </p:grpSpPr>
        <p:sp>
          <p:nvSpPr>
            <p:cNvPr id="223" name="타원 222"/>
            <p:cNvSpPr/>
            <p:nvPr/>
          </p:nvSpPr>
          <p:spPr>
            <a:xfrm>
              <a:off x="3571868" y="-928718"/>
              <a:ext cx="214314" cy="214314"/>
            </a:xfrm>
            <a:prstGeom prst="ellipse">
              <a:avLst/>
            </a:prstGeom>
            <a:gradFill flip="none" rotWithShape="1">
              <a:gsLst>
                <a:gs pos="0">
                  <a:srgbClr val="7F7F7F"/>
                </a:gs>
                <a:gs pos="50000">
                  <a:srgbClr val="BFBFBF"/>
                </a:gs>
                <a:gs pos="100000">
                  <a:srgbClr val="F2F2F2"/>
                </a:gs>
              </a:gsLst>
              <a:lin ang="13500000" scaled="1"/>
              <a:tileRect/>
            </a:gradFill>
            <a:ln>
              <a:noFill/>
            </a:ln>
            <a:effectLst>
              <a:outerShdw blurRad="50800" dist="38100" dir="5400000" algn="t" rotWithShape="0">
                <a:prstClr val="black">
                  <a:alpha val="40000"/>
                </a:prstClr>
              </a:outerShdw>
            </a:effectLst>
            <a:scene3d>
              <a:camera prst="orthographicFront"/>
              <a:lightRig rig="threePt" dir="t">
                <a:rot lat="0" lon="0" rev="3600000"/>
              </a:lightRig>
            </a:scene3d>
            <a:sp3d>
              <a:bevelT w="1143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224" name="타원 223"/>
            <p:cNvSpPr/>
            <p:nvPr/>
          </p:nvSpPr>
          <p:spPr>
            <a:xfrm>
              <a:off x="3586398" y="-925087"/>
              <a:ext cx="163460" cy="163462"/>
            </a:xfrm>
            <a:prstGeom prst="ellipse">
              <a:avLst/>
            </a:prstGeom>
            <a:gradFill flip="none" rotWithShape="1">
              <a:gsLst>
                <a:gs pos="0">
                  <a:schemeClr val="bg1">
                    <a:alpha val="90000"/>
                  </a:schemeClr>
                </a:gs>
                <a:gs pos="50000">
                  <a:schemeClr val="bg1">
                    <a:alpha val="1000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17433" name="그룹 127"/>
          <p:cNvGrpSpPr>
            <a:grpSpLocks/>
          </p:cNvGrpSpPr>
          <p:nvPr/>
        </p:nvGrpSpPr>
        <p:grpSpPr bwMode="auto">
          <a:xfrm>
            <a:off x="4714875" y="4429125"/>
            <a:ext cx="93663" cy="93663"/>
            <a:chOff x="3571868" y="-928718"/>
            <a:chExt cx="214314" cy="214314"/>
          </a:xfrm>
        </p:grpSpPr>
        <p:sp>
          <p:nvSpPr>
            <p:cNvPr id="229" name="타원 228"/>
            <p:cNvSpPr/>
            <p:nvPr/>
          </p:nvSpPr>
          <p:spPr>
            <a:xfrm>
              <a:off x="3571868" y="-928718"/>
              <a:ext cx="214314" cy="214314"/>
            </a:xfrm>
            <a:prstGeom prst="ellipse">
              <a:avLst/>
            </a:prstGeom>
            <a:gradFill flip="none" rotWithShape="1">
              <a:gsLst>
                <a:gs pos="0">
                  <a:srgbClr val="7F7F7F"/>
                </a:gs>
                <a:gs pos="50000">
                  <a:srgbClr val="BFBFBF"/>
                </a:gs>
                <a:gs pos="100000">
                  <a:srgbClr val="F2F2F2"/>
                </a:gs>
              </a:gsLst>
              <a:lin ang="13500000" scaled="1"/>
              <a:tileRect/>
            </a:gradFill>
            <a:ln>
              <a:noFill/>
            </a:ln>
            <a:effectLst>
              <a:outerShdw blurRad="50800" dist="38100" dir="5400000" algn="t" rotWithShape="0">
                <a:prstClr val="black">
                  <a:alpha val="40000"/>
                </a:prstClr>
              </a:outerShdw>
            </a:effectLst>
            <a:scene3d>
              <a:camera prst="orthographicFront"/>
              <a:lightRig rig="threePt" dir="t">
                <a:rot lat="0" lon="0" rev="3600000"/>
              </a:lightRig>
            </a:scene3d>
            <a:sp3d>
              <a:bevelT w="1143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230" name="타원 229"/>
            <p:cNvSpPr/>
            <p:nvPr/>
          </p:nvSpPr>
          <p:spPr>
            <a:xfrm>
              <a:off x="3586398" y="-925084"/>
              <a:ext cx="163460" cy="163458"/>
            </a:xfrm>
            <a:prstGeom prst="ellipse">
              <a:avLst/>
            </a:prstGeom>
            <a:gradFill flip="none" rotWithShape="1">
              <a:gsLst>
                <a:gs pos="0">
                  <a:schemeClr val="bg1">
                    <a:alpha val="90000"/>
                  </a:schemeClr>
                </a:gs>
                <a:gs pos="50000">
                  <a:schemeClr val="bg1">
                    <a:alpha val="1000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17434" name="그룹 127"/>
          <p:cNvGrpSpPr>
            <a:grpSpLocks/>
          </p:cNvGrpSpPr>
          <p:nvPr/>
        </p:nvGrpSpPr>
        <p:grpSpPr bwMode="auto">
          <a:xfrm>
            <a:off x="7627938" y="3867150"/>
            <a:ext cx="95250" cy="93663"/>
            <a:chOff x="3571868" y="-928718"/>
            <a:chExt cx="214314" cy="214314"/>
          </a:xfrm>
        </p:grpSpPr>
        <p:sp>
          <p:nvSpPr>
            <p:cNvPr id="232" name="타원 231"/>
            <p:cNvSpPr/>
            <p:nvPr/>
          </p:nvSpPr>
          <p:spPr>
            <a:xfrm>
              <a:off x="3571868" y="-928718"/>
              <a:ext cx="214314" cy="214314"/>
            </a:xfrm>
            <a:prstGeom prst="ellipse">
              <a:avLst/>
            </a:prstGeom>
            <a:gradFill flip="none" rotWithShape="1">
              <a:gsLst>
                <a:gs pos="0">
                  <a:srgbClr val="7F7F7F"/>
                </a:gs>
                <a:gs pos="50000">
                  <a:srgbClr val="BFBFBF"/>
                </a:gs>
                <a:gs pos="100000">
                  <a:srgbClr val="F2F2F2"/>
                </a:gs>
              </a:gsLst>
              <a:lin ang="13500000" scaled="1"/>
              <a:tileRect/>
            </a:gradFill>
            <a:ln>
              <a:noFill/>
            </a:ln>
            <a:effectLst>
              <a:outerShdw blurRad="50800" dist="38100" dir="5400000" algn="t" rotWithShape="0">
                <a:prstClr val="black">
                  <a:alpha val="40000"/>
                </a:prstClr>
              </a:outerShdw>
            </a:effectLst>
            <a:scene3d>
              <a:camera prst="orthographicFront"/>
              <a:lightRig rig="threePt" dir="t">
                <a:rot lat="0" lon="0" rev="3600000"/>
              </a:lightRig>
            </a:scene3d>
            <a:sp3d>
              <a:bevelT w="1143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233" name="타원 232"/>
            <p:cNvSpPr/>
            <p:nvPr/>
          </p:nvSpPr>
          <p:spPr>
            <a:xfrm>
              <a:off x="3586156" y="-925084"/>
              <a:ext cx="164307" cy="163458"/>
            </a:xfrm>
            <a:prstGeom prst="ellipse">
              <a:avLst/>
            </a:prstGeom>
            <a:gradFill flip="none" rotWithShape="1">
              <a:gsLst>
                <a:gs pos="0">
                  <a:schemeClr val="bg1">
                    <a:alpha val="90000"/>
                  </a:schemeClr>
                </a:gs>
                <a:gs pos="50000">
                  <a:schemeClr val="bg1">
                    <a:alpha val="1000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pic>
        <p:nvPicPr>
          <p:cNvPr id="17435" name="그림 40" descr="logo.jpg"/>
          <p:cNvPicPr>
            <a:picLocks noChangeAspect="1"/>
          </p:cNvPicPr>
          <p:nvPr/>
        </p:nvPicPr>
        <p:blipFill>
          <a:blip r:embed="rId5" cstate="print"/>
          <a:srcRect/>
          <a:stretch>
            <a:fillRect/>
          </a:stretch>
        </p:blipFill>
        <p:spPr bwMode="auto">
          <a:xfrm rot="-660000">
            <a:off x="4254500" y="1922463"/>
            <a:ext cx="715963" cy="427037"/>
          </a:xfrm>
          <a:prstGeom prst="rect">
            <a:avLst/>
          </a:prstGeom>
          <a:noFill/>
          <a:ln w="9525">
            <a:noFill/>
            <a:miter lim="800000"/>
            <a:headEnd/>
            <a:tailEnd/>
          </a:ln>
        </p:spPr>
      </p:pic>
      <p:sp>
        <p:nvSpPr>
          <p:cNvPr id="17436" name="TextBox 144"/>
          <p:cNvSpPr txBox="1">
            <a:spLocks noChangeArrowheads="1"/>
          </p:cNvSpPr>
          <p:nvPr/>
        </p:nvSpPr>
        <p:spPr bwMode="auto">
          <a:xfrm>
            <a:off x="5059363" y="1984375"/>
            <a:ext cx="1870075" cy="1016000"/>
          </a:xfrm>
          <a:prstGeom prst="rect">
            <a:avLst/>
          </a:prstGeom>
          <a:noFill/>
          <a:ln w="9525">
            <a:noFill/>
            <a:miter lim="800000"/>
            <a:headEnd/>
            <a:tailEnd/>
          </a:ln>
        </p:spPr>
        <p:txBody>
          <a:bodyPr>
            <a:spAutoFit/>
          </a:bodyPr>
          <a:lstStyle/>
          <a:p>
            <a:pPr>
              <a:tabLst>
                <a:tab pos="177800" algn="l"/>
                <a:tab pos="806450" algn="l"/>
              </a:tabLst>
            </a:pPr>
            <a:r>
              <a:rPr kumimoji="0" lang="en-US" altLang="ko-KR" sz="1200" b="1" dirty="0">
                <a:solidFill>
                  <a:srgbClr val="8B0600"/>
                </a:solidFill>
                <a:latin typeface="Arial" charset="0"/>
                <a:ea typeface="맑은 고딕" pitchFamily="50" charset="-127"/>
                <a:cs typeface="Arial" charset="0"/>
              </a:rPr>
              <a:t>Asia</a:t>
            </a:r>
          </a:p>
          <a:p>
            <a:pPr>
              <a:buFontTx/>
              <a:buChar char="-"/>
              <a:tabLst>
                <a:tab pos="177800" algn="l"/>
                <a:tab pos="806450" algn="l"/>
              </a:tabLst>
            </a:pPr>
            <a:r>
              <a:rPr kumimoji="0" lang="en-US" altLang="ko-KR" sz="1200" b="1" dirty="0">
                <a:solidFill>
                  <a:srgbClr val="404040"/>
                </a:solidFill>
                <a:latin typeface="Arial" charset="0"/>
                <a:ea typeface="맑은 고딕" pitchFamily="50" charset="-127"/>
                <a:cs typeface="Arial" charset="0"/>
              </a:rPr>
              <a:t> </a:t>
            </a:r>
            <a:r>
              <a:rPr kumimoji="0" lang="en-US" altLang="ko-KR" sz="1200" b="1" dirty="0" smtClean="0">
                <a:solidFill>
                  <a:srgbClr val="404040"/>
                </a:solidFill>
                <a:latin typeface="Arial" charset="0"/>
                <a:ea typeface="맑은 고딕" pitchFamily="50" charset="-127"/>
                <a:cs typeface="Arial" charset="0"/>
              </a:rPr>
              <a:t>Malaysia (</a:t>
            </a:r>
            <a:r>
              <a:rPr kumimoji="0" lang="en-US" altLang="ko-KR" sz="1200" b="1" dirty="0">
                <a:solidFill>
                  <a:srgbClr val="404040"/>
                </a:solidFill>
                <a:latin typeface="Arial" charset="0"/>
                <a:ea typeface="맑은 고딕" pitchFamily="50" charset="-127"/>
                <a:cs typeface="Arial" charset="0"/>
              </a:rPr>
              <a:t>1 Univ.)</a:t>
            </a:r>
          </a:p>
          <a:p>
            <a:pPr>
              <a:buFontTx/>
              <a:buChar char="-"/>
              <a:tabLst>
                <a:tab pos="177800" algn="l"/>
                <a:tab pos="806450" algn="l"/>
              </a:tabLst>
            </a:pPr>
            <a:r>
              <a:rPr kumimoji="0" lang="en-US" altLang="ko-KR" sz="1200" b="1" dirty="0">
                <a:solidFill>
                  <a:srgbClr val="404040"/>
                </a:solidFill>
                <a:latin typeface="Arial" charset="0"/>
                <a:ea typeface="맑은 고딕" pitchFamily="50" charset="-127"/>
                <a:cs typeface="Arial" charset="0"/>
              </a:rPr>
              <a:t> </a:t>
            </a:r>
            <a:r>
              <a:rPr kumimoji="0" lang="en-US" altLang="ko-KR" sz="1200" b="1" smtClean="0">
                <a:solidFill>
                  <a:srgbClr val="404040"/>
                </a:solidFill>
                <a:latin typeface="Arial" charset="0"/>
                <a:ea typeface="맑은 고딕" pitchFamily="50" charset="-127"/>
                <a:cs typeface="Arial" charset="0"/>
              </a:rPr>
              <a:t>Taiwan (2Univ</a:t>
            </a:r>
            <a:r>
              <a:rPr kumimoji="0" lang="en-US" altLang="ko-KR" sz="1200" b="1" dirty="0">
                <a:solidFill>
                  <a:srgbClr val="404040"/>
                </a:solidFill>
                <a:latin typeface="Arial" charset="0"/>
                <a:ea typeface="맑은 고딕" pitchFamily="50" charset="-127"/>
                <a:cs typeface="Arial" charset="0"/>
              </a:rPr>
              <a:t>.)</a:t>
            </a:r>
          </a:p>
          <a:p>
            <a:pPr>
              <a:buFontTx/>
              <a:buChar char="-"/>
              <a:tabLst>
                <a:tab pos="177800" algn="l"/>
                <a:tab pos="806450" algn="l"/>
              </a:tabLst>
            </a:pPr>
            <a:r>
              <a:rPr kumimoji="0" lang="en-US" altLang="ko-KR" sz="1200" b="1" dirty="0">
                <a:solidFill>
                  <a:srgbClr val="404040"/>
                </a:solidFill>
                <a:latin typeface="Arial" charset="0"/>
                <a:ea typeface="맑은 고딕" pitchFamily="50" charset="-127"/>
                <a:cs typeface="Arial" charset="0"/>
              </a:rPr>
              <a:t> </a:t>
            </a:r>
            <a:r>
              <a:rPr kumimoji="0" lang="en-US" altLang="ko-KR" sz="1200" b="1" dirty="0" smtClean="0">
                <a:solidFill>
                  <a:srgbClr val="404040"/>
                </a:solidFill>
                <a:latin typeface="Arial" charset="0"/>
                <a:ea typeface="맑은 고딕" pitchFamily="50" charset="-127"/>
                <a:cs typeface="Arial" charset="0"/>
              </a:rPr>
              <a:t>Russia (</a:t>
            </a:r>
            <a:r>
              <a:rPr kumimoji="0" lang="en-US" altLang="ko-KR" sz="1200" b="1" dirty="0">
                <a:solidFill>
                  <a:srgbClr val="404040"/>
                </a:solidFill>
                <a:latin typeface="Arial" charset="0"/>
                <a:ea typeface="맑은 고딕" pitchFamily="50" charset="-127"/>
                <a:cs typeface="Arial" charset="0"/>
              </a:rPr>
              <a:t>5 Univ.)</a:t>
            </a:r>
          </a:p>
          <a:p>
            <a:pPr>
              <a:buFontTx/>
              <a:buChar char="-"/>
              <a:tabLst>
                <a:tab pos="177800" algn="l"/>
                <a:tab pos="806450" algn="l"/>
              </a:tabLst>
            </a:pPr>
            <a:r>
              <a:rPr kumimoji="0" lang="en-US" altLang="ko-KR" sz="1200" b="1" dirty="0">
                <a:solidFill>
                  <a:srgbClr val="404040"/>
                </a:solidFill>
                <a:latin typeface="Arial" charset="0"/>
                <a:ea typeface="맑은 고딕" pitchFamily="50" charset="-127"/>
                <a:cs typeface="Arial" charset="0"/>
              </a:rPr>
              <a:t> </a:t>
            </a:r>
            <a:r>
              <a:rPr kumimoji="0" lang="en-US" altLang="ko-KR" sz="1200" b="1" dirty="0" smtClean="0">
                <a:solidFill>
                  <a:srgbClr val="404040"/>
                </a:solidFill>
                <a:latin typeface="Arial" charset="0"/>
                <a:ea typeface="맑은 고딕" pitchFamily="50" charset="-127"/>
                <a:cs typeface="Arial" charset="0"/>
              </a:rPr>
              <a:t>Indonesia (</a:t>
            </a:r>
            <a:r>
              <a:rPr kumimoji="0" lang="en-US" altLang="ko-KR" sz="1200" b="1" dirty="0">
                <a:solidFill>
                  <a:srgbClr val="404040"/>
                </a:solidFill>
                <a:latin typeface="Arial" charset="0"/>
                <a:ea typeface="맑은 고딕" pitchFamily="50" charset="-127"/>
                <a:cs typeface="Arial" charset="0"/>
              </a:rPr>
              <a:t>6 Univ.)</a:t>
            </a:r>
          </a:p>
        </p:txBody>
      </p:sp>
      <p:cxnSp>
        <p:nvCxnSpPr>
          <p:cNvPr id="47" name="직선 연결선 46"/>
          <p:cNvCxnSpPr/>
          <p:nvPr/>
        </p:nvCxnSpPr>
        <p:spPr>
          <a:xfrm rot="10800000" flipV="1">
            <a:off x="3286125" y="2143125"/>
            <a:ext cx="1785938" cy="1341438"/>
          </a:xfrm>
          <a:prstGeom prst="line">
            <a:avLst/>
          </a:prstGeom>
          <a:ln w="12700">
            <a:solidFill>
              <a:srgbClr val="8B0600"/>
            </a:solidFill>
            <a:prstDash val="sysDot"/>
            <a:headEnd type="diamon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제목 38"/>
          <p:cNvSpPr>
            <a:spLocks noGrp="1"/>
          </p:cNvSpPr>
          <p:nvPr>
            <p:ph type="title"/>
          </p:nvPr>
        </p:nvSpPr>
        <p:spPr bwMode="auto">
          <a:xfrm>
            <a:off x="419100" y="228600"/>
            <a:ext cx="8351838" cy="560388"/>
          </a:xfrm>
          <a:ln>
            <a:miter lim="800000"/>
            <a:headEnd/>
            <a:tailEnd/>
          </a:ln>
        </p:spPr>
        <p:txBody>
          <a:bodyPr vert="horz" wrap="square" lIns="91440" tIns="45720" rIns="91440" bIns="45720" numCol="1" anchorCtr="0" compatLnSpc="1">
            <a:prstTxWarp prst="textNoShape">
              <a:avLst/>
            </a:prstTxWarp>
          </a:bodyPr>
          <a:lstStyle/>
          <a:p>
            <a:pPr eaLnBrk="1" hangingPunct="1">
              <a:defRPr/>
            </a:pPr>
            <a:r>
              <a:rPr lang="en-US" altLang="ko-KR" sz="3200" spc="-150" dirty="0" smtClean="0"/>
              <a:t>Scholarships (Undergraduate Students)</a:t>
            </a:r>
            <a:endParaRPr lang="ko-KR" altLang="en-US" sz="3200" spc="-150" dirty="0" smtClean="0"/>
          </a:p>
        </p:txBody>
      </p:sp>
      <p:grpSp>
        <p:nvGrpSpPr>
          <p:cNvPr id="18435" name="그룹 65"/>
          <p:cNvGrpSpPr>
            <a:grpSpLocks/>
          </p:cNvGrpSpPr>
          <p:nvPr/>
        </p:nvGrpSpPr>
        <p:grpSpPr bwMode="auto">
          <a:xfrm>
            <a:off x="449263" y="1828800"/>
            <a:ext cx="2533650" cy="4672013"/>
            <a:chOff x="171450" y="1695450"/>
            <a:chExt cx="2533650" cy="4445000"/>
          </a:xfrm>
        </p:grpSpPr>
        <p:sp>
          <p:nvSpPr>
            <p:cNvPr id="54" name="모서리가 둥근 직사각형 53"/>
            <p:cNvSpPr/>
            <p:nvPr/>
          </p:nvSpPr>
          <p:spPr>
            <a:xfrm>
              <a:off x="171450" y="1695450"/>
              <a:ext cx="2533650" cy="4445000"/>
            </a:xfrm>
            <a:prstGeom prst="roundRect">
              <a:avLst>
                <a:gd name="adj" fmla="val 7101"/>
              </a:avLst>
            </a:prstGeom>
            <a:gradFill flip="none" rotWithShape="1">
              <a:gsLst>
                <a:gs pos="0">
                  <a:schemeClr val="bg1">
                    <a:lumMod val="75000"/>
                  </a:schemeClr>
                </a:gs>
                <a:gs pos="50000">
                  <a:schemeClr val="bg1">
                    <a:lumMod val="95000"/>
                  </a:schemeClr>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5" name="모서리가 둥근 직사각형 54"/>
            <p:cNvSpPr/>
            <p:nvPr/>
          </p:nvSpPr>
          <p:spPr>
            <a:xfrm>
              <a:off x="227012" y="1739251"/>
              <a:ext cx="2422525" cy="667581"/>
            </a:xfrm>
            <a:prstGeom prst="roundRect">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6" name="직사각형 55"/>
            <p:cNvSpPr/>
            <p:nvPr/>
          </p:nvSpPr>
          <p:spPr>
            <a:xfrm flipV="1">
              <a:off x="527050" y="1739251"/>
              <a:ext cx="1811337" cy="87601"/>
            </a:xfrm>
            <a:prstGeom prst="rect">
              <a:avLst/>
            </a:prstGeom>
            <a:gradFill flip="none" rotWithShape="1">
              <a:gsLst>
                <a:gs pos="0">
                  <a:schemeClr val="bg1">
                    <a:alpha val="0"/>
                  </a:schemeClr>
                </a:gs>
                <a:gs pos="50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9" name="모서리가 둥근 직사각형 58"/>
            <p:cNvSpPr/>
            <p:nvPr/>
          </p:nvSpPr>
          <p:spPr>
            <a:xfrm rot="10800000">
              <a:off x="227012" y="5418496"/>
              <a:ext cx="2422525" cy="666070"/>
            </a:xfrm>
            <a:prstGeom prst="roundRect">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3" name="그룹 44"/>
          <p:cNvGrpSpPr/>
          <p:nvPr/>
        </p:nvGrpSpPr>
        <p:grpSpPr>
          <a:xfrm>
            <a:off x="738676" y="2184400"/>
            <a:ext cx="1955800" cy="1955800"/>
            <a:chOff x="2393950" y="2362200"/>
            <a:chExt cx="1955800" cy="1955800"/>
          </a:xfrm>
          <a:effectLst>
            <a:outerShdw blurRad="50800" dist="38100" dir="2700000" algn="tl" rotWithShape="0">
              <a:prstClr val="black">
                <a:alpha val="40000"/>
              </a:prstClr>
            </a:outerShdw>
          </a:effectLst>
        </p:grpSpPr>
        <p:sp>
          <p:nvSpPr>
            <p:cNvPr id="38" name="타원 37"/>
            <p:cNvSpPr/>
            <p:nvPr/>
          </p:nvSpPr>
          <p:spPr>
            <a:xfrm>
              <a:off x="2584450" y="2552700"/>
              <a:ext cx="1574800" cy="1574800"/>
            </a:xfrm>
            <a:prstGeom prst="ellipse">
              <a:avLst/>
            </a:prstGeom>
            <a:gradFill flip="none" rotWithShape="1">
              <a:gsLst>
                <a:gs pos="35000">
                  <a:schemeClr val="bg1">
                    <a:lumMod val="95000"/>
                  </a:schemeClr>
                </a:gs>
                <a:gs pos="100000">
                  <a:srgbClr val="FFD2C9"/>
                </a:gs>
              </a:gsLst>
              <a:path path="circle">
                <a:fillToRect l="50000" t="50000" r="50000" b="50000"/>
              </a:path>
              <a:tileRect/>
            </a:gradFill>
            <a:ln>
              <a:noFill/>
            </a:ln>
            <a:effectLst>
              <a:innerShdw dist="50800" dir="15000000">
                <a:srgbClr val="8B06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37" name="도넛 36"/>
            <p:cNvSpPr/>
            <p:nvPr/>
          </p:nvSpPr>
          <p:spPr>
            <a:xfrm>
              <a:off x="2393950" y="2362200"/>
              <a:ext cx="1955800" cy="1955800"/>
            </a:xfrm>
            <a:prstGeom prst="donut">
              <a:avLst>
                <a:gd name="adj" fmla="val 10807"/>
              </a:avLst>
            </a:prstGeom>
            <a:gradFill flip="none" rotWithShape="1">
              <a:gsLst>
                <a:gs pos="0">
                  <a:srgbClr val="8B0600"/>
                </a:gs>
                <a:gs pos="50000">
                  <a:srgbClr val="E42400"/>
                </a:gs>
                <a:gs pos="100000">
                  <a:srgbClr val="FEE396"/>
                </a:gs>
              </a:gsLst>
              <a:lin ang="13500000" scaled="1"/>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0" name="달 39"/>
            <p:cNvSpPr/>
            <p:nvPr/>
          </p:nvSpPr>
          <p:spPr>
            <a:xfrm rot="4135760">
              <a:off x="2923546" y="2013643"/>
              <a:ext cx="322689" cy="1137771"/>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8437" name="TextBox 56"/>
          <p:cNvSpPr txBox="1">
            <a:spLocks noChangeArrowheads="1"/>
          </p:cNvSpPr>
          <p:nvPr/>
        </p:nvSpPr>
        <p:spPr bwMode="auto">
          <a:xfrm>
            <a:off x="884238" y="2762250"/>
            <a:ext cx="1666875" cy="958850"/>
          </a:xfrm>
          <a:prstGeom prst="rect">
            <a:avLst/>
          </a:prstGeom>
          <a:noFill/>
          <a:ln w="9525">
            <a:noFill/>
            <a:miter lim="800000"/>
            <a:headEnd/>
            <a:tailEnd/>
          </a:ln>
        </p:spPr>
        <p:txBody>
          <a:bodyPr>
            <a:spAutoFit/>
          </a:bodyPr>
          <a:lstStyle/>
          <a:p>
            <a:pPr algn="ctr">
              <a:lnSpc>
                <a:spcPct val="150000"/>
              </a:lnSpc>
            </a:pPr>
            <a:r>
              <a:rPr kumimoji="0" lang="en-US" altLang="ko-KR" sz="2000" b="1">
                <a:solidFill>
                  <a:srgbClr val="8B0600"/>
                </a:solidFill>
                <a:latin typeface="Arial" charset="0"/>
                <a:ea typeface="맑은 고딕" pitchFamily="50" charset="-127"/>
                <a:cs typeface="Arial" charset="0"/>
              </a:rPr>
              <a:t>Excellent TOPIK</a:t>
            </a:r>
            <a:r>
              <a:rPr kumimoji="0" lang="en-US" altLang="ko-KR">
                <a:solidFill>
                  <a:srgbClr val="000000"/>
                </a:solidFill>
                <a:latin typeface="Arial" charset="0"/>
                <a:ea typeface="맑은 고딕" pitchFamily="50" charset="-127"/>
                <a:cs typeface="Arial" charset="0"/>
              </a:rPr>
              <a:t>.</a:t>
            </a:r>
          </a:p>
        </p:txBody>
      </p:sp>
      <p:sp>
        <p:nvSpPr>
          <p:cNvPr id="18438" name="TextBox 59"/>
          <p:cNvSpPr txBox="1">
            <a:spLocks noChangeArrowheads="1"/>
          </p:cNvSpPr>
          <p:nvPr/>
        </p:nvSpPr>
        <p:spPr bwMode="auto">
          <a:xfrm>
            <a:off x="561975" y="4273550"/>
            <a:ext cx="2311400" cy="2246769"/>
          </a:xfrm>
          <a:prstGeom prst="rect">
            <a:avLst/>
          </a:prstGeom>
          <a:noFill/>
          <a:ln w="9525">
            <a:noFill/>
            <a:miter lim="800000"/>
            <a:headEnd/>
            <a:tailEnd/>
          </a:ln>
        </p:spPr>
        <p:txBody>
          <a:bodyPr>
            <a:spAutoFit/>
          </a:bodyPr>
          <a:lstStyle/>
          <a:p>
            <a:r>
              <a:rPr kumimoji="0" lang="en-US" altLang="ko-KR" sz="1400" dirty="0" smtClean="0">
                <a:solidFill>
                  <a:srgbClr val="404040"/>
                </a:solidFill>
                <a:latin typeface="Arial" charset="0"/>
                <a:ea typeface="HY견고딕" pitchFamily="18" charset="-127"/>
                <a:cs typeface="Arial" charset="0"/>
              </a:rPr>
              <a:t>Freshmen </a:t>
            </a:r>
            <a:r>
              <a:rPr kumimoji="0" lang="en-US" altLang="ko-KR" sz="1400" dirty="0">
                <a:solidFill>
                  <a:srgbClr val="404040"/>
                </a:solidFill>
                <a:latin typeface="Arial" charset="0"/>
                <a:ea typeface="HY견고딕" pitchFamily="18" charset="-127"/>
                <a:cs typeface="Arial" charset="0"/>
              </a:rPr>
              <a:t>who </a:t>
            </a:r>
            <a:r>
              <a:rPr kumimoji="0" lang="en-US" altLang="ko-KR" sz="1400" dirty="0" smtClean="0">
                <a:solidFill>
                  <a:srgbClr val="404040"/>
                </a:solidFill>
                <a:latin typeface="Arial" charset="0"/>
                <a:ea typeface="HY견고딕" pitchFamily="18" charset="-127"/>
                <a:cs typeface="Arial" charset="0"/>
              </a:rPr>
              <a:t>submit scores on the Test </a:t>
            </a:r>
            <a:r>
              <a:rPr kumimoji="0" lang="en-US" altLang="ko-KR" sz="1400" dirty="0">
                <a:solidFill>
                  <a:srgbClr val="404040"/>
                </a:solidFill>
                <a:latin typeface="Arial" charset="0"/>
                <a:ea typeface="HY견고딕" pitchFamily="18" charset="-127"/>
                <a:cs typeface="Arial" charset="0"/>
              </a:rPr>
              <a:t>of Proficiency in </a:t>
            </a:r>
            <a:r>
              <a:rPr kumimoji="0" lang="en-US" altLang="ko-KR" sz="1400" dirty="0" smtClean="0">
                <a:solidFill>
                  <a:srgbClr val="404040"/>
                </a:solidFill>
                <a:latin typeface="Arial" charset="0"/>
                <a:ea typeface="HY견고딕" pitchFamily="18" charset="-127"/>
                <a:cs typeface="Arial" charset="0"/>
              </a:rPr>
              <a:t>Korean (</a:t>
            </a:r>
            <a:r>
              <a:rPr kumimoji="0" lang="en-US" altLang="ko-KR" sz="1400" dirty="0">
                <a:solidFill>
                  <a:srgbClr val="404040"/>
                </a:solidFill>
                <a:latin typeface="Arial" charset="0"/>
                <a:ea typeface="HY견고딕" pitchFamily="18" charset="-127"/>
                <a:cs typeface="Arial" charset="0"/>
              </a:rPr>
              <a:t>TOPIK) with </a:t>
            </a:r>
            <a:r>
              <a:rPr kumimoji="0" lang="en-US" altLang="ko-KR" sz="1400" dirty="0" smtClean="0">
                <a:solidFill>
                  <a:srgbClr val="404040"/>
                </a:solidFill>
                <a:latin typeface="Arial" charset="0"/>
                <a:ea typeface="HY견고딕" pitchFamily="18" charset="-127"/>
                <a:cs typeface="Arial" charset="0"/>
              </a:rPr>
              <a:t>a level 5 or higher  exempt  100% of the tuition. In case of level 4 exempt  approx. 65% of the tuition fee</a:t>
            </a:r>
          </a:p>
          <a:p>
            <a:r>
              <a:rPr kumimoji="0" lang="en-US" altLang="ko-KR" sz="1400" dirty="0" smtClean="0">
                <a:solidFill>
                  <a:srgbClr val="404040"/>
                </a:solidFill>
                <a:latin typeface="Arial" charset="0"/>
                <a:ea typeface="HY견고딕" pitchFamily="18" charset="-127"/>
                <a:cs typeface="Arial" charset="0"/>
              </a:rPr>
              <a:t>※ Only for the first semester.</a:t>
            </a:r>
            <a:endParaRPr kumimoji="0" lang="ko-KR" altLang="en-US" sz="1400" dirty="0">
              <a:solidFill>
                <a:srgbClr val="404040"/>
              </a:solidFill>
              <a:latin typeface="Arial" charset="0"/>
              <a:ea typeface="HY견고딕" pitchFamily="18" charset="-127"/>
              <a:cs typeface="Arial" charset="0"/>
            </a:endParaRPr>
          </a:p>
        </p:txBody>
      </p:sp>
      <p:grpSp>
        <p:nvGrpSpPr>
          <p:cNvPr id="18439" name="그룹 66"/>
          <p:cNvGrpSpPr>
            <a:grpSpLocks/>
          </p:cNvGrpSpPr>
          <p:nvPr/>
        </p:nvGrpSpPr>
        <p:grpSpPr bwMode="auto">
          <a:xfrm>
            <a:off x="3294063" y="1828800"/>
            <a:ext cx="2533650" cy="4672013"/>
            <a:chOff x="171450" y="1695450"/>
            <a:chExt cx="2533650" cy="4445000"/>
          </a:xfrm>
        </p:grpSpPr>
        <p:sp>
          <p:nvSpPr>
            <p:cNvPr id="76" name="모서리가 둥근 직사각형 75"/>
            <p:cNvSpPr/>
            <p:nvPr/>
          </p:nvSpPr>
          <p:spPr>
            <a:xfrm>
              <a:off x="171450" y="1695450"/>
              <a:ext cx="2533650" cy="4445000"/>
            </a:xfrm>
            <a:prstGeom prst="roundRect">
              <a:avLst>
                <a:gd name="adj" fmla="val 7101"/>
              </a:avLst>
            </a:prstGeom>
            <a:gradFill flip="none" rotWithShape="1">
              <a:gsLst>
                <a:gs pos="0">
                  <a:schemeClr val="bg1">
                    <a:lumMod val="75000"/>
                  </a:schemeClr>
                </a:gs>
                <a:gs pos="50000">
                  <a:schemeClr val="bg1">
                    <a:lumMod val="95000"/>
                  </a:schemeClr>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69" name="모서리가 둥근 직사각형 68"/>
            <p:cNvSpPr/>
            <p:nvPr/>
          </p:nvSpPr>
          <p:spPr>
            <a:xfrm>
              <a:off x="227012" y="1739251"/>
              <a:ext cx="2422525" cy="667581"/>
            </a:xfrm>
            <a:prstGeom prst="roundRect">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70" name="직사각형 69"/>
            <p:cNvSpPr/>
            <p:nvPr/>
          </p:nvSpPr>
          <p:spPr>
            <a:xfrm flipV="1">
              <a:off x="527050" y="1739251"/>
              <a:ext cx="1811337" cy="87601"/>
            </a:xfrm>
            <a:prstGeom prst="rect">
              <a:avLst/>
            </a:prstGeom>
            <a:gradFill flip="none" rotWithShape="1">
              <a:gsLst>
                <a:gs pos="0">
                  <a:schemeClr val="bg1">
                    <a:alpha val="0"/>
                  </a:schemeClr>
                </a:gs>
                <a:gs pos="50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72" name="모서리가 둥근 직사각형 71"/>
            <p:cNvSpPr/>
            <p:nvPr/>
          </p:nvSpPr>
          <p:spPr>
            <a:xfrm rot="10800000">
              <a:off x="227012" y="5418496"/>
              <a:ext cx="2422525" cy="666070"/>
            </a:xfrm>
            <a:prstGeom prst="roundRect">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5" name="그룹 45"/>
          <p:cNvGrpSpPr/>
          <p:nvPr/>
        </p:nvGrpSpPr>
        <p:grpSpPr>
          <a:xfrm>
            <a:off x="3593192" y="2173514"/>
            <a:ext cx="1955800" cy="1955800"/>
            <a:chOff x="2393950" y="2362200"/>
            <a:chExt cx="1955800" cy="1955800"/>
          </a:xfrm>
          <a:effectLst>
            <a:outerShdw blurRad="50800" dist="38100" dir="2700000" algn="tl" rotWithShape="0">
              <a:prstClr val="black">
                <a:alpha val="40000"/>
              </a:prstClr>
            </a:outerShdw>
          </a:effectLst>
        </p:grpSpPr>
        <p:sp>
          <p:nvSpPr>
            <p:cNvPr id="47" name="타원 46"/>
            <p:cNvSpPr/>
            <p:nvPr/>
          </p:nvSpPr>
          <p:spPr>
            <a:xfrm>
              <a:off x="2584450" y="2552700"/>
              <a:ext cx="1574800" cy="1574800"/>
            </a:xfrm>
            <a:prstGeom prst="ellipse">
              <a:avLst/>
            </a:prstGeom>
            <a:gradFill flip="none" rotWithShape="1">
              <a:gsLst>
                <a:gs pos="35000">
                  <a:schemeClr val="bg1">
                    <a:lumMod val="95000"/>
                  </a:schemeClr>
                </a:gs>
                <a:gs pos="100000">
                  <a:srgbClr val="FDFCCB"/>
                </a:gs>
              </a:gsLst>
              <a:path path="circle">
                <a:fillToRect l="50000" t="50000" r="50000" b="50000"/>
              </a:path>
              <a:tileRect/>
            </a:gradFill>
            <a:ln>
              <a:noFill/>
            </a:ln>
            <a:effectLst>
              <a:innerShdw dist="50800" dir="15000000">
                <a:srgbClr val="D67C01">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8" name="도넛 47"/>
            <p:cNvSpPr/>
            <p:nvPr/>
          </p:nvSpPr>
          <p:spPr>
            <a:xfrm>
              <a:off x="2393950" y="2362200"/>
              <a:ext cx="1955800" cy="1955800"/>
            </a:xfrm>
            <a:prstGeom prst="donut">
              <a:avLst>
                <a:gd name="adj" fmla="val 10807"/>
              </a:avLst>
            </a:prstGeom>
            <a:gradFill flip="none" rotWithShape="1">
              <a:gsLst>
                <a:gs pos="0">
                  <a:srgbClr val="D67C01"/>
                </a:gs>
                <a:gs pos="50000">
                  <a:srgbClr val="F6CD01"/>
                </a:gs>
                <a:gs pos="100000">
                  <a:srgbClr val="FBF995"/>
                </a:gs>
              </a:gsLst>
              <a:lin ang="13500000" scaled="1"/>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9" name="달 48"/>
            <p:cNvSpPr/>
            <p:nvPr/>
          </p:nvSpPr>
          <p:spPr>
            <a:xfrm rot="4135760">
              <a:off x="2923546" y="2013643"/>
              <a:ext cx="322689" cy="1137771"/>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5369" name="TextBox 77"/>
          <p:cNvSpPr txBox="1">
            <a:spLocks noChangeArrowheads="1"/>
          </p:cNvSpPr>
          <p:nvPr/>
        </p:nvSpPr>
        <p:spPr bwMode="auto">
          <a:xfrm>
            <a:off x="3736975" y="2762250"/>
            <a:ext cx="1666875" cy="958850"/>
          </a:xfrm>
          <a:prstGeom prst="rect">
            <a:avLst/>
          </a:prstGeom>
          <a:noFill/>
          <a:ln w="9525">
            <a:noFill/>
            <a:miter lim="800000"/>
            <a:headEnd/>
            <a:tailEnd/>
          </a:ln>
        </p:spPr>
        <p:txBody>
          <a:bodyPr>
            <a:spAutoFit/>
          </a:bodyPr>
          <a:lstStyle/>
          <a:p>
            <a:pPr algn="ctr">
              <a:lnSpc>
                <a:spcPct val="150000"/>
              </a:lnSpc>
              <a:defRPr/>
            </a:pPr>
            <a:r>
              <a:rPr kumimoji="0" lang="en-US" altLang="ko-KR" sz="2000" b="1" spc="-150" dirty="0">
                <a:solidFill>
                  <a:srgbClr val="D67C01"/>
                </a:solidFill>
                <a:latin typeface="Arial" charset="0"/>
                <a:ea typeface="맑은 고딕" pitchFamily="50" charset="-127"/>
                <a:cs typeface="Arial" charset="0"/>
              </a:rPr>
              <a:t>Outstanding</a:t>
            </a:r>
            <a:r>
              <a:rPr kumimoji="0" lang="en-US" altLang="ko-KR" sz="2000" b="1" dirty="0">
                <a:solidFill>
                  <a:srgbClr val="D67C01"/>
                </a:solidFill>
                <a:latin typeface="Arial" charset="0"/>
                <a:ea typeface="맑은 고딕" pitchFamily="50" charset="-127"/>
                <a:cs typeface="Arial" charset="0"/>
              </a:rPr>
              <a:t> GPA</a:t>
            </a:r>
            <a:endParaRPr kumimoji="0" lang="en-US" altLang="ko-KR" dirty="0">
              <a:solidFill>
                <a:srgbClr val="000000"/>
              </a:solidFill>
              <a:latin typeface="Arial" charset="0"/>
              <a:ea typeface="맑은 고딕" pitchFamily="50" charset="-127"/>
              <a:cs typeface="Arial" charset="0"/>
            </a:endParaRPr>
          </a:p>
        </p:txBody>
      </p:sp>
      <p:sp>
        <p:nvSpPr>
          <p:cNvPr id="18442" name="TextBox 78"/>
          <p:cNvSpPr txBox="1">
            <a:spLocks noChangeArrowheads="1"/>
          </p:cNvSpPr>
          <p:nvPr/>
        </p:nvSpPr>
        <p:spPr bwMode="auto">
          <a:xfrm>
            <a:off x="3414713" y="4273550"/>
            <a:ext cx="2311400" cy="2246769"/>
          </a:xfrm>
          <a:prstGeom prst="rect">
            <a:avLst/>
          </a:prstGeom>
          <a:noFill/>
          <a:ln w="9525">
            <a:noFill/>
            <a:miter lim="800000"/>
            <a:headEnd/>
            <a:tailEnd/>
          </a:ln>
        </p:spPr>
        <p:txBody>
          <a:bodyPr>
            <a:spAutoFit/>
          </a:bodyPr>
          <a:lstStyle/>
          <a:p>
            <a:r>
              <a:rPr kumimoji="0" lang="en-US" altLang="ko-KR" sz="1400" b="1" dirty="0">
                <a:solidFill>
                  <a:srgbClr val="404040"/>
                </a:solidFill>
                <a:latin typeface="Arial" charset="0"/>
                <a:ea typeface="HY견고딕" pitchFamily="18" charset="-127"/>
                <a:cs typeface="Arial" charset="0"/>
              </a:rPr>
              <a:t>(Tuition </a:t>
            </a:r>
            <a:r>
              <a:rPr kumimoji="0" lang="en-US" altLang="ko-KR" sz="1400" b="1" dirty="0" smtClean="0">
                <a:solidFill>
                  <a:srgbClr val="404040"/>
                </a:solidFill>
                <a:latin typeface="Arial" charset="0"/>
                <a:ea typeface="HY견고딕" pitchFamily="18" charset="-127"/>
                <a:cs typeface="Arial" charset="0"/>
              </a:rPr>
              <a:t>Exemption)</a:t>
            </a:r>
          </a:p>
          <a:p>
            <a:r>
              <a:rPr kumimoji="0" lang="en-US" altLang="ko-KR" sz="1400" dirty="0" smtClean="0">
                <a:solidFill>
                  <a:srgbClr val="404040"/>
                </a:solidFill>
                <a:latin typeface="Arial" charset="0"/>
                <a:ea typeface="HY견고딕" pitchFamily="18" charset="-127"/>
                <a:cs typeface="Arial" charset="0"/>
              </a:rPr>
              <a:t>(GPA above 2.5 with more than 15 credits)</a:t>
            </a:r>
            <a:endParaRPr kumimoji="0" lang="ko-KR" altLang="en-US" sz="1400" dirty="0" smtClean="0">
              <a:solidFill>
                <a:srgbClr val="404040"/>
              </a:solidFill>
              <a:latin typeface="Arial" charset="0"/>
              <a:ea typeface="HY견고딕" pitchFamily="18" charset="-127"/>
              <a:cs typeface="Arial" charset="0"/>
            </a:endParaRPr>
          </a:p>
          <a:p>
            <a:pPr>
              <a:buFontTx/>
              <a:buChar char="-"/>
            </a:pPr>
            <a:r>
              <a:rPr kumimoji="0" lang="en-US" altLang="ko-KR" sz="1400" dirty="0" smtClean="0">
                <a:solidFill>
                  <a:srgbClr val="404040"/>
                </a:solidFill>
                <a:latin typeface="Arial" charset="0"/>
                <a:ea typeface="HY견고딕" pitchFamily="18" charset="-127"/>
                <a:cs typeface="Arial" charset="0"/>
              </a:rPr>
              <a:t> </a:t>
            </a:r>
            <a:r>
              <a:rPr kumimoji="0" lang="en-US" altLang="ko-KR" sz="1400" dirty="0">
                <a:solidFill>
                  <a:srgbClr val="404040"/>
                </a:solidFill>
                <a:latin typeface="Arial" charset="0"/>
                <a:ea typeface="HY견고딕" pitchFamily="18" charset="-127"/>
                <a:cs typeface="Arial" charset="0"/>
              </a:rPr>
              <a:t>Top 1</a:t>
            </a:r>
            <a:r>
              <a:rPr kumimoji="0" lang="en-US" altLang="ko-KR" sz="1400" dirty="0" smtClean="0">
                <a:solidFill>
                  <a:srgbClr val="404040"/>
                </a:solidFill>
                <a:latin typeface="Arial" charset="0"/>
                <a:ea typeface="HY견고딕" pitchFamily="18" charset="-127"/>
                <a:cs typeface="Arial" charset="0"/>
              </a:rPr>
              <a:t>%: entire </a:t>
            </a:r>
            <a:r>
              <a:rPr kumimoji="0" lang="en-US" altLang="ko-KR" sz="1400" dirty="0">
                <a:solidFill>
                  <a:srgbClr val="404040"/>
                </a:solidFill>
                <a:latin typeface="Arial" charset="0"/>
                <a:ea typeface="HY견고딕" pitchFamily="18" charset="-127"/>
                <a:cs typeface="Arial" charset="0"/>
              </a:rPr>
              <a:t>tuition fee </a:t>
            </a:r>
          </a:p>
          <a:p>
            <a:pPr>
              <a:buFontTx/>
              <a:buChar char="-"/>
            </a:pPr>
            <a:r>
              <a:rPr kumimoji="0" lang="en-US" altLang="ko-KR" sz="1400" dirty="0">
                <a:solidFill>
                  <a:srgbClr val="404040"/>
                </a:solidFill>
                <a:latin typeface="Arial" charset="0"/>
                <a:ea typeface="HY견고딕" pitchFamily="18" charset="-127"/>
                <a:cs typeface="Arial" charset="0"/>
              </a:rPr>
              <a:t> Top 5</a:t>
            </a:r>
            <a:r>
              <a:rPr kumimoji="0" lang="en-US" altLang="ko-KR" sz="1400" dirty="0" smtClean="0">
                <a:solidFill>
                  <a:srgbClr val="404040"/>
                </a:solidFill>
                <a:latin typeface="Arial" charset="0"/>
                <a:ea typeface="HY견고딕" pitchFamily="18" charset="-127"/>
                <a:cs typeface="Arial" charset="0"/>
              </a:rPr>
              <a:t>%: Approx. 70% </a:t>
            </a:r>
            <a:r>
              <a:rPr kumimoji="0" lang="en-US" altLang="ko-KR" sz="1400" dirty="0">
                <a:solidFill>
                  <a:srgbClr val="404040"/>
                </a:solidFill>
                <a:latin typeface="Arial" charset="0"/>
                <a:ea typeface="HY견고딕" pitchFamily="18" charset="-127"/>
                <a:cs typeface="Arial" charset="0"/>
              </a:rPr>
              <a:t>of </a:t>
            </a:r>
            <a:r>
              <a:rPr kumimoji="0" lang="en-US" altLang="ko-KR" sz="1400" dirty="0" smtClean="0">
                <a:solidFill>
                  <a:srgbClr val="404040"/>
                </a:solidFill>
                <a:latin typeface="Arial" charset="0"/>
                <a:ea typeface="HY견고딕" pitchFamily="18" charset="-127"/>
                <a:cs typeface="Arial" charset="0"/>
              </a:rPr>
              <a:t>the Tuition </a:t>
            </a:r>
            <a:r>
              <a:rPr kumimoji="0" lang="en-US" altLang="ko-KR" sz="1400" dirty="0">
                <a:solidFill>
                  <a:srgbClr val="404040"/>
                </a:solidFill>
                <a:latin typeface="Arial" charset="0"/>
                <a:ea typeface="HY견고딕" pitchFamily="18" charset="-127"/>
                <a:cs typeface="Arial" charset="0"/>
              </a:rPr>
              <a:t>fee</a:t>
            </a:r>
          </a:p>
          <a:p>
            <a:pPr>
              <a:buFontTx/>
              <a:buChar char="-"/>
            </a:pPr>
            <a:r>
              <a:rPr kumimoji="0" lang="en-US" altLang="ko-KR" sz="1400" dirty="0">
                <a:solidFill>
                  <a:srgbClr val="404040"/>
                </a:solidFill>
                <a:latin typeface="Arial" charset="0"/>
                <a:ea typeface="HY견고딕" pitchFamily="18" charset="-127"/>
                <a:cs typeface="Arial" charset="0"/>
              </a:rPr>
              <a:t> Top 10</a:t>
            </a:r>
            <a:r>
              <a:rPr kumimoji="0" lang="en-US" altLang="ko-KR" sz="1400" dirty="0" smtClean="0">
                <a:solidFill>
                  <a:srgbClr val="404040"/>
                </a:solidFill>
                <a:latin typeface="Arial" charset="0"/>
                <a:ea typeface="HY견고딕" pitchFamily="18" charset="-127"/>
                <a:cs typeface="Arial" charset="0"/>
              </a:rPr>
              <a:t>%: Approx. 35% of the Tuition fee</a:t>
            </a:r>
          </a:p>
          <a:p>
            <a:pPr>
              <a:buFontTx/>
              <a:buChar char="-"/>
            </a:pPr>
            <a:r>
              <a:rPr kumimoji="0" lang="en-US" altLang="ko-KR" sz="1400" dirty="0" smtClean="0">
                <a:solidFill>
                  <a:srgbClr val="404040"/>
                </a:solidFill>
                <a:latin typeface="Arial" charset="0"/>
                <a:ea typeface="HY견고딕" pitchFamily="18" charset="-127"/>
                <a:cs typeface="Arial" charset="0"/>
              </a:rPr>
              <a:t> Top 30%: Approx. 20% of the Tuition fee</a:t>
            </a:r>
          </a:p>
        </p:txBody>
      </p:sp>
      <p:grpSp>
        <p:nvGrpSpPr>
          <p:cNvPr id="18443" name="그룹 79"/>
          <p:cNvGrpSpPr>
            <a:grpSpLocks/>
          </p:cNvGrpSpPr>
          <p:nvPr/>
        </p:nvGrpSpPr>
        <p:grpSpPr bwMode="auto">
          <a:xfrm>
            <a:off x="6138863" y="1828800"/>
            <a:ext cx="2533650" cy="4672013"/>
            <a:chOff x="171450" y="1695450"/>
            <a:chExt cx="2533650" cy="4445000"/>
          </a:xfrm>
        </p:grpSpPr>
        <p:sp>
          <p:nvSpPr>
            <p:cNvPr id="87" name="모서리가 둥근 직사각형 86"/>
            <p:cNvSpPr/>
            <p:nvPr/>
          </p:nvSpPr>
          <p:spPr>
            <a:xfrm>
              <a:off x="171450" y="1695450"/>
              <a:ext cx="2533650" cy="4445000"/>
            </a:xfrm>
            <a:prstGeom prst="roundRect">
              <a:avLst>
                <a:gd name="adj" fmla="val 7101"/>
              </a:avLst>
            </a:prstGeom>
            <a:gradFill flip="none" rotWithShape="1">
              <a:gsLst>
                <a:gs pos="0">
                  <a:schemeClr val="bg1">
                    <a:lumMod val="75000"/>
                  </a:schemeClr>
                </a:gs>
                <a:gs pos="50000">
                  <a:schemeClr val="bg1">
                    <a:lumMod val="95000"/>
                  </a:schemeClr>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82" name="모서리가 둥근 직사각형 81"/>
            <p:cNvSpPr/>
            <p:nvPr/>
          </p:nvSpPr>
          <p:spPr>
            <a:xfrm>
              <a:off x="227012" y="1739251"/>
              <a:ext cx="2422525" cy="667581"/>
            </a:xfrm>
            <a:prstGeom prst="roundRect">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83" name="직사각형 82"/>
            <p:cNvSpPr/>
            <p:nvPr/>
          </p:nvSpPr>
          <p:spPr>
            <a:xfrm flipV="1">
              <a:off x="527050" y="1739251"/>
              <a:ext cx="1811337" cy="87601"/>
            </a:xfrm>
            <a:prstGeom prst="rect">
              <a:avLst/>
            </a:prstGeom>
            <a:gradFill flip="none" rotWithShape="1">
              <a:gsLst>
                <a:gs pos="0">
                  <a:schemeClr val="bg1">
                    <a:alpha val="0"/>
                  </a:schemeClr>
                </a:gs>
                <a:gs pos="50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84" name="모서리가 둥근 직사각형 83"/>
            <p:cNvSpPr/>
            <p:nvPr/>
          </p:nvSpPr>
          <p:spPr>
            <a:xfrm rot="10800000">
              <a:off x="227012" y="5418496"/>
              <a:ext cx="2422525" cy="666070"/>
            </a:xfrm>
            <a:prstGeom prst="roundRect">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7" name="그룹 49"/>
          <p:cNvGrpSpPr/>
          <p:nvPr/>
        </p:nvGrpSpPr>
        <p:grpSpPr>
          <a:xfrm>
            <a:off x="6419395" y="2173514"/>
            <a:ext cx="1955800" cy="1955800"/>
            <a:chOff x="2393950" y="2362200"/>
            <a:chExt cx="1955800" cy="1955800"/>
          </a:xfrm>
          <a:effectLst>
            <a:outerShdw blurRad="50800" dist="38100" dir="2700000" algn="tl" rotWithShape="0">
              <a:prstClr val="black">
                <a:alpha val="40000"/>
              </a:prstClr>
            </a:outerShdw>
          </a:effectLst>
        </p:grpSpPr>
        <p:sp>
          <p:nvSpPr>
            <p:cNvPr id="51" name="타원 50"/>
            <p:cNvSpPr/>
            <p:nvPr/>
          </p:nvSpPr>
          <p:spPr>
            <a:xfrm>
              <a:off x="2584450" y="2552700"/>
              <a:ext cx="1574800" cy="1574800"/>
            </a:xfrm>
            <a:prstGeom prst="ellipse">
              <a:avLst/>
            </a:prstGeom>
            <a:gradFill flip="none" rotWithShape="1">
              <a:gsLst>
                <a:gs pos="35000">
                  <a:schemeClr val="bg1">
                    <a:lumMod val="95000"/>
                  </a:schemeClr>
                </a:gs>
                <a:gs pos="100000">
                  <a:srgbClr val="F5FACE"/>
                </a:gs>
              </a:gsLst>
              <a:path path="circle">
                <a:fillToRect l="50000" t="50000" r="50000" b="50000"/>
              </a:path>
              <a:tileRect/>
            </a:gradFill>
            <a:ln>
              <a:noFill/>
            </a:ln>
            <a:effectLst>
              <a:innerShdw dist="50800" dir="15000000">
                <a:srgbClr val="488211">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2" name="도넛 51"/>
            <p:cNvSpPr/>
            <p:nvPr/>
          </p:nvSpPr>
          <p:spPr>
            <a:xfrm>
              <a:off x="2393950" y="2362200"/>
              <a:ext cx="1955800" cy="1955800"/>
            </a:xfrm>
            <a:prstGeom prst="donut">
              <a:avLst>
                <a:gd name="adj" fmla="val 10807"/>
              </a:avLst>
            </a:prstGeom>
            <a:gradFill flip="none" rotWithShape="1">
              <a:gsLst>
                <a:gs pos="0">
                  <a:srgbClr val="488211"/>
                </a:gs>
                <a:gs pos="50000">
                  <a:srgbClr val="8ABF19"/>
                </a:gs>
                <a:gs pos="100000">
                  <a:srgbClr val="E5F288"/>
                </a:gs>
              </a:gsLst>
              <a:lin ang="13500000" scaled="1"/>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3" name="달 52"/>
            <p:cNvSpPr/>
            <p:nvPr/>
          </p:nvSpPr>
          <p:spPr>
            <a:xfrm rot="4135760">
              <a:off x="2923546" y="2013643"/>
              <a:ext cx="322689" cy="1137771"/>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8445" name="TextBox 87"/>
          <p:cNvSpPr txBox="1">
            <a:spLocks noChangeArrowheads="1"/>
          </p:cNvSpPr>
          <p:nvPr/>
        </p:nvSpPr>
        <p:spPr bwMode="auto">
          <a:xfrm>
            <a:off x="6564313" y="2762250"/>
            <a:ext cx="1666875" cy="958850"/>
          </a:xfrm>
          <a:prstGeom prst="rect">
            <a:avLst/>
          </a:prstGeom>
          <a:noFill/>
          <a:ln w="9525">
            <a:noFill/>
            <a:miter lim="800000"/>
            <a:headEnd/>
            <a:tailEnd/>
          </a:ln>
        </p:spPr>
        <p:txBody>
          <a:bodyPr>
            <a:spAutoFit/>
          </a:bodyPr>
          <a:lstStyle/>
          <a:p>
            <a:pPr algn="ctr">
              <a:lnSpc>
                <a:spcPct val="150000"/>
              </a:lnSpc>
            </a:pPr>
            <a:r>
              <a:rPr kumimoji="0" lang="en-US" altLang="ko-KR" sz="2000" b="1" dirty="0">
                <a:solidFill>
                  <a:srgbClr val="488211"/>
                </a:solidFill>
                <a:latin typeface="Arial" charset="0"/>
                <a:ea typeface="맑은 고딕" pitchFamily="50" charset="-127"/>
                <a:cs typeface="Arial" charset="0"/>
              </a:rPr>
              <a:t>Sincere STUDENT</a:t>
            </a:r>
          </a:p>
        </p:txBody>
      </p:sp>
      <p:sp>
        <p:nvSpPr>
          <p:cNvPr id="18446" name="TextBox 88"/>
          <p:cNvSpPr txBox="1">
            <a:spLocks noChangeArrowheads="1"/>
          </p:cNvSpPr>
          <p:nvPr/>
        </p:nvSpPr>
        <p:spPr bwMode="auto">
          <a:xfrm>
            <a:off x="6245225" y="4273550"/>
            <a:ext cx="2311400" cy="1169551"/>
          </a:xfrm>
          <a:prstGeom prst="rect">
            <a:avLst/>
          </a:prstGeom>
          <a:noFill/>
          <a:ln w="9525">
            <a:noFill/>
            <a:miter lim="800000"/>
            <a:headEnd/>
            <a:tailEnd/>
          </a:ln>
        </p:spPr>
        <p:txBody>
          <a:bodyPr>
            <a:spAutoFit/>
          </a:bodyPr>
          <a:lstStyle/>
          <a:p>
            <a:r>
              <a:rPr kumimoji="0" lang="en-US" altLang="ko-KR" sz="1400" dirty="0">
                <a:solidFill>
                  <a:srgbClr val="404040"/>
                </a:solidFill>
                <a:latin typeface="Arial" charset="0"/>
                <a:ea typeface="HY견고딕" pitchFamily="18" charset="-127"/>
                <a:cs typeface="Arial" charset="0"/>
              </a:rPr>
              <a:t>Students with excellent grades </a:t>
            </a:r>
            <a:r>
              <a:rPr kumimoji="0" lang="en-US" altLang="ko-KR" sz="1400" dirty="0" smtClean="0">
                <a:solidFill>
                  <a:srgbClr val="404040"/>
                </a:solidFill>
                <a:latin typeface="Arial" charset="0"/>
                <a:ea typeface="HY견고딕" pitchFamily="18" charset="-127"/>
                <a:cs typeface="Arial" charset="0"/>
              </a:rPr>
              <a:t>are awarded scholarships </a:t>
            </a:r>
            <a:r>
              <a:rPr kumimoji="0" lang="en-US" altLang="ko-KR" sz="1400" dirty="0">
                <a:solidFill>
                  <a:srgbClr val="404040"/>
                </a:solidFill>
                <a:latin typeface="Arial" charset="0"/>
                <a:ea typeface="HY견고딕" pitchFamily="18" charset="-127"/>
                <a:cs typeface="Arial" charset="0"/>
              </a:rPr>
              <a:t>according to the rules and regulations of the department.</a:t>
            </a:r>
            <a:endParaRPr kumimoji="0" lang="ko-KR" altLang="en-US" sz="1400" dirty="0">
              <a:solidFill>
                <a:srgbClr val="404040"/>
              </a:solidFill>
              <a:latin typeface="Arial" charset="0"/>
              <a:ea typeface="HY견고딕" pitchFamily="18" charset="-127"/>
              <a:cs typeface="Arial" charset="0"/>
            </a:endParaRPr>
          </a:p>
        </p:txBody>
      </p:sp>
      <p:sp>
        <p:nvSpPr>
          <p:cNvPr id="18447" name="TextBox 89"/>
          <p:cNvSpPr txBox="1">
            <a:spLocks noChangeArrowheads="1"/>
          </p:cNvSpPr>
          <p:nvPr/>
        </p:nvSpPr>
        <p:spPr bwMode="auto">
          <a:xfrm>
            <a:off x="419100" y="1011238"/>
            <a:ext cx="8286750" cy="707886"/>
          </a:xfrm>
          <a:prstGeom prst="rect">
            <a:avLst/>
          </a:prstGeom>
          <a:noFill/>
          <a:ln w="9525">
            <a:noFill/>
            <a:miter lim="800000"/>
            <a:headEnd/>
            <a:tailEnd/>
          </a:ln>
        </p:spPr>
        <p:txBody>
          <a:bodyPr>
            <a:spAutoFit/>
          </a:bodyPr>
          <a:lstStyle/>
          <a:p>
            <a:r>
              <a:rPr kumimoji="0" lang="en-US" altLang="ko-KR" sz="2000" b="1" dirty="0" smtClean="0">
                <a:solidFill>
                  <a:srgbClr val="404040"/>
                </a:solidFill>
                <a:latin typeface="Arial" charset="0"/>
                <a:ea typeface="맑은 고딕" pitchFamily="50" charset="-127"/>
                <a:cs typeface="Arial" charset="0"/>
              </a:rPr>
              <a:t>Every year financial assistance is provided to undergraduate students through scholarships</a:t>
            </a:r>
            <a:endParaRPr kumimoji="0" lang="ko-KR" altLang="en-US" sz="2000" b="1" dirty="0">
              <a:solidFill>
                <a:srgbClr val="404040"/>
              </a:solidFill>
              <a:latin typeface="Arial" charset="0"/>
              <a:ea typeface="맑은 고딕" pitchFamily="50" charset="-127"/>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65"/>
          <p:cNvGrpSpPr/>
          <p:nvPr/>
        </p:nvGrpSpPr>
        <p:grpSpPr>
          <a:xfrm>
            <a:off x="4642777" y="4000489"/>
            <a:ext cx="4055851" cy="2132006"/>
            <a:chOff x="171450" y="1695450"/>
            <a:chExt cx="2533650" cy="4445000"/>
          </a:xfrm>
          <a:effectLst>
            <a:outerShdw blurRad="50800" dist="38100" dir="2700000" algn="tl" rotWithShape="0">
              <a:prstClr val="black">
                <a:alpha val="40000"/>
              </a:prstClr>
            </a:outerShdw>
          </a:effectLst>
        </p:grpSpPr>
        <p:sp>
          <p:nvSpPr>
            <p:cNvPr id="78" name="모서리가 둥근 직사각형 77"/>
            <p:cNvSpPr/>
            <p:nvPr/>
          </p:nvSpPr>
          <p:spPr>
            <a:xfrm>
              <a:off x="171450" y="1695450"/>
              <a:ext cx="2533650" cy="4445000"/>
            </a:xfrm>
            <a:prstGeom prst="roundRect">
              <a:avLst>
                <a:gd name="adj" fmla="val 7101"/>
              </a:avLst>
            </a:prstGeom>
            <a:gradFill flip="none" rotWithShape="1">
              <a:gsLst>
                <a:gs pos="0">
                  <a:schemeClr val="bg1">
                    <a:lumMod val="85000"/>
                  </a:schemeClr>
                </a:gs>
                <a:gs pos="50000">
                  <a:schemeClr val="bg1">
                    <a:lumMod val="9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79" name="모서리가 둥근 직사각형 78"/>
            <p:cNvSpPr/>
            <p:nvPr/>
          </p:nvSpPr>
          <p:spPr>
            <a:xfrm>
              <a:off x="193878" y="1739900"/>
              <a:ext cx="2481835" cy="666750"/>
            </a:xfrm>
            <a:prstGeom prst="roundRect">
              <a:avLst>
                <a:gd name="adj" fmla="val 36523"/>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80" name="직사각형 79"/>
            <p:cNvSpPr/>
            <p:nvPr/>
          </p:nvSpPr>
          <p:spPr>
            <a:xfrm flipV="1">
              <a:off x="527050" y="1739900"/>
              <a:ext cx="1811433" cy="87631"/>
            </a:xfrm>
            <a:prstGeom prst="rect">
              <a:avLst/>
            </a:prstGeom>
            <a:gradFill flip="none" rotWithShape="1">
              <a:gsLst>
                <a:gs pos="0">
                  <a:schemeClr val="bg1">
                    <a:alpha val="0"/>
                  </a:schemeClr>
                </a:gs>
                <a:gs pos="50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81" name="모서리가 둥근 직사각형 80"/>
            <p:cNvSpPr/>
            <p:nvPr/>
          </p:nvSpPr>
          <p:spPr>
            <a:xfrm rot="10800000">
              <a:off x="193878" y="5424121"/>
              <a:ext cx="2481835" cy="666750"/>
            </a:xfrm>
            <a:prstGeom prst="roundRect">
              <a:avLst>
                <a:gd name="adj" fmla="val 36523"/>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3" name="그룹 65"/>
          <p:cNvGrpSpPr/>
          <p:nvPr/>
        </p:nvGrpSpPr>
        <p:grpSpPr>
          <a:xfrm>
            <a:off x="456512" y="4000489"/>
            <a:ext cx="4055851" cy="2132006"/>
            <a:chOff x="171450" y="1695450"/>
            <a:chExt cx="2533650" cy="4445000"/>
          </a:xfrm>
          <a:effectLst>
            <a:outerShdw blurRad="50800" dist="38100" dir="2700000" algn="tl" rotWithShape="0">
              <a:prstClr val="black">
                <a:alpha val="40000"/>
              </a:prstClr>
            </a:outerShdw>
          </a:effectLst>
        </p:grpSpPr>
        <p:sp>
          <p:nvSpPr>
            <p:cNvPr id="83" name="모서리가 둥근 직사각형 82"/>
            <p:cNvSpPr/>
            <p:nvPr/>
          </p:nvSpPr>
          <p:spPr>
            <a:xfrm>
              <a:off x="171450" y="1695450"/>
              <a:ext cx="2533650" cy="4445000"/>
            </a:xfrm>
            <a:prstGeom prst="roundRect">
              <a:avLst>
                <a:gd name="adj" fmla="val 7101"/>
              </a:avLst>
            </a:prstGeom>
            <a:gradFill flip="none" rotWithShape="1">
              <a:gsLst>
                <a:gs pos="0">
                  <a:schemeClr val="bg1">
                    <a:lumMod val="85000"/>
                  </a:schemeClr>
                </a:gs>
                <a:gs pos="50000">
                  <a:schemeClr val="bg1">
                    <a:lumMod val="9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84" name="모서리가 둥근 직사각형 83"/>
            <p:cNvSpPr/>
            <p:nvPr/>
          </p:nvSpPr>
          <p:spPr>
            <a:xfrm>
              <a:off x="193878" y="1739900"/>
              <a:ext cx="2481835" cy="666750"/>
            </a:xfrm>
            <a:prstGeom prst="roundRect">
              <a:avLst>
                <a:gd name="adj" fmla="val 36523"/>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85" name="직사각형 84"/>
            <p:cNvSpPr/>
            <p:nvPr/>
          </p:nvSpPr>
          <p:spPr>
            <a:xfrm flipV="1">
              <a:off x="527050" y="1739900"/>
              <a:ext cx="1811433" cy="87631"/>
            </a:xfrm>
            <a:prstGeom prst="rect">
              <a:avLst/>
            </a:prstGeom>
            <a:gradFill flip="none" rotWithShape="1">
              <a:gsLst>
                <a:gs pos="0">
                  <a:schemeClr val="bg1">
                    <a:alpha val="0"/>
                  </a:schemeClr>
                </a:gs>
                <a:gs pos="50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86" name="모서리가 둥근 직사각형 85"/>
            <p:cNvSpPr/>
            <p:nvPr/>
          </p:nvSpPr>
          <p:spPr>
            <a:xfrm rot="10800000">
              <a:off x="193878" y="5424121"/>
              <a:ext cx="2481835" cy="666750"/>
            </a:xfrm>
            <a:prstGeom prst="roundRect">
              <a:avLst>
                <a:gd name="adj" fmla="val 36523"/>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4" name="그룹 65"/>
          <p:cNvGrpSpPr/>
          <p:nvPr/>
        </p:nvGrpSpPr>
        <p:grpSpPr>
          <a:xfrm>
            <a:off x="4642777" y="1857364"/>
            <a:ext cx="4055851" cy="2132006"/>
            <a:chOff x="171450" y="1695450"/>
            <a:chExt cx="2533650" cy="4445000"/>
          </a:xfrm>
          <a:effectLst>
            <a:outerShdw blurRad="50800" dist="38100" dir="2700000" algn="tl" rotWithShape="0">
              <a:prstClr val="black">
                <a:alpha val="40000"/>
              </a:prstClr>
            </a:outerShdw>
          </a:effectLst>
        </p:grpSpPr>
        <p:sp>
          <p:nvSpPr>
            <p:cNvPr id="73" name="모서리가 둥근 직사각형 72"/>
            <p:cNvSpPr/>
            <p:nvPr/>
          </p:nvSpPr>
          <p:spPr>
            <a:xfrm>
              <a:off x="171450" y="1695450"/>
              <a:ext cx="2533650" cy="4445000"/>
            </a:xfrm>
            <a:prstGeom prst="roundRect">
              <a:avLst>
                <a:gd name="adj" fmla="val 7101"/>
              </a:avLst>
            </a:prstGeom>
            <a:gradFill flip="none" rotWithShape="1">
              <a:gsLst>
                <a:gs pos="0">
                  <a:schemeClr val="bg1">
                    <a:lumMod val="85000"/>
                  </a:schemeClr>
                </a:gs>
                <a:gs pos="50000">
                  <a:schemeClr val="bg1">
                    <a:lumMod val="9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74" name="모서리가 둥근 직사각형 73"/>
            <p:cNvSpPr/>
            <p:nvPr/>
          </p:nvSpPr>
          <p:spPr>
            <a:xfrm>
              <a:off x="193878" y="1739900"/>
              <a:ext cx="2481835" cy="666750"/>
            </a:xfrm>
            <a:prstGeom prst="roundRect">
              <a:avLst>
                <a:gd name="adj" fmla="val 36523"/>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75" name="직사각형 74"/>
            <p:cNvSpPr/>
            <p:nvPr/>
          </p:nvSpPr>
          <p:spPr>
            <a:xfrm flipV="1">
              <a:off x="527050" y="1739900"/>
              <a:ext cx="1811433" cy="87631"/>
            </a:xfrm>
            <a:prstGeom prst="rect">
              <a:avLst/>
            </a:prstGeom>
            <a:gradFill flip="none" rotWithShape="1">
              <a:gsLst>
                <a:gs pos="0">
                  <a:schemeClr val="bg1">
                    <a:alpha val="0"/>
                  </a:schemeClr>
                </a:gs>
                <a:gs pos="50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76" name="모서리가 둥근 직사각형 75"/>
            <p:cNvSpPr/>
            <p:nvPr/>
          </p:nvSpPr>
          <p:spPr>
            <a:xfrm rot="10800000">
              <a:off x="193878" y="5424121"/>
              <a:ext cx="2481835" cy="666750"/>
            </a:xfrm>
            <a:prstGeom prst="roundRect">
              <a:avLst>
                <a:gd name="adj" fmla="val 36523"/>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5" name="그룹 65"/>
          <p:cNvGrpSpPr/>
          <p:nvPr/>
        </p:nvGrpSpPr>
        <p:grpSpPr>
          <a:xfrm>
            <a:off x="456512" y="1857364"/>
            <a:ext cx="4055851" cy="2132006"/>
            <a:chOff x="171450" y="1695450"/>
            <a:chExt cx="2533650" cy="4445000"/>
          </a:xfrm>
          <a:effectLst>
            <a:outerShdw blurRad="50800" dist="38100" dir="2700000" algn="tl" rotWithShape="0">
              <a:prstClr val="black">
                <a:alpha val="40000"/>
              </a:prstClr>
            </a:outerShdw>
          </a:effectLst>
        </p:grpSpPr>
        <p:sp>
          <p:nvSpPr>
            <p:cNvPr id="52" name="모서리가 둥근 직사각형 51"/>
            <p:cNvSpPr/>
            <p:nvPr/>
          </p:nvSpPr>
          <p:spPr>
            <a:xfrm>
              <a:off x="171450" y="1695450"/>
              <a:ext cx="2533650" cy="4445000"/>
            </a:xfrm>
            <a:prstGeom prst="roundRect">
              <a:avLst>
                <a:gd name="adj" fmla="val 7101"/>
              </a:avLst>
            </a:prstGeom>
            <a:gradFill flip="none" rotWithShape="1">
              <a:gsLst>
                <a:gs pos="0">
                  <a:schemeClr val="bg1">
                    <a:lumMod val="85000"/>
                  </a:schemeClr>
                </a:gs>
                <a:gs pos="50000">
                  <a:schemeClr val="bg1">
                    <a:lumMod val="9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3" name="모서리가 둥근 직사각형 52"/>
            <p:cNvSpPr/>
            <p:nvPr/>
          </p:nvSpPr>
          <p:spPr>
            <a:xfrm>
              <a:off x="193878" y="1739900"/>
              <a:ext cx="2481835" cy="666750"/>
            </a:xfrm>
            <a:prstGeom prst="roundRect">
              <a:avLst>
                <a:gd name="adj" fmla="val 36523"/>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4" name="직사각형 53"/>
            <p:cNvSpPr/>
            <p:nvPr/>
          </p:nvSpPr>
          <p:spPr>
            <a:xfrm flipV="1">
              <a:off x="527050" y="1739900"/>
              <a:ext cx="1811433" cy="87631"/>
            </a:xfrm>
            <a:prstGeom prst="rect">
              <a:avLst/>
            </a:prstGeom>
            <a:gradFill flip="none" rotWithShape="1">
              <a:gsLst>
                <a:gs pos="0">
                  <a:schemeClr val="bg1">
                    <a:alpha val="0"/>
                  </a:schemeClr>
                </a:gs>
                <a:gs pos="50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71" name="모서리가 둥근 직사각형 70"/>
            <p:cNvSpPr/>
            <p:nvPr/>
          </p:nvSpPr>
          <p:spPr>
            <a:xfrm rot="10800000">
              <a:off x="193878" y="5424121"/>
              <a:ext cx="2481835" cy="666750"/>
            </a:xfrm>
            <a:prstGeom prst="roundRect">
              <a:avLst>
                <a:gd name="adj" fmla="val 36523"/>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20486" name="제목 38"/>
          <p:cNvSpPr>
            <a:spLocks noGrp="1"/>
          </p:cNvSpPr>
          <p:nvPr>
            <p:ph type="title"/>
          </p:nvPr>
        </p:nvSpPr>
        <p:spPr bwMode="auto">
          <a:xfrm>
            <a:off x="419100" y="228600"/>
            <a:ext cx="8351838" cy="560388"/>
          </a:xfrm>
          <a:ln>
            <a:miter lim="800000"/>
            <a:headEnd/>
            <a:tailEnd/>
          </a:ln>
        </p:spPr>
        <p:txBody>
          <a:bodyPr vert="horz" wrap="square" lIns="91440" tIns="45720" rIns="91440" bIns="45720" numCol="1" anchorCtr="0" compatLnSpc="1">
            <a:prstTxWarp prst="textNoShape">
              <a:avLst/>
            </a:prstTxWarp>
          </a:bodyPr>
          <a:lstStyle/>
          <a:p>
            <a:pPr eaLnBrk="1" hangingPunct="1">
              <a:defRPr/>
            </a:pPr>
            <a:r>
              <a:rPr lang="en-US" altLang="ko-KR" spc="-150" dirty="0" smtClean="0"/>
              <a:t>Scholarship (Graduate)</a:t>
            </a:r>
            <a:endParaRPr lang="ko-KR" altLang="en-US" spc="-150" dirty="0" smtClean="0"/>
          </a:p>
        </p:txBody>
      </p:sp>
      <p:grpSp>
        <p:nvGrpSpPr>
          <p:cNvPr id="6" name="그룹 44"/>
          <p:cNvGrpSpPr/>
          <p:nvPr/>
        </p:nvGrpSpPr>
        <p:grpSpPr>
          <a:xfrm>
            <a:off x="4305300" y="2192332"/>
            <a:ext cx="544286" cy="359888"/>
            <a:chOff x="5494564" y="3461156"/>
            <a:chExt cx="499836" cy="437744"/>
          </a:xfrm>
          <a:effectLst>
            <a:outerShdw blurRad="50800" dist="38100" dir="2700000" algn="tl" rotWithShape="0">
              <a:prstClr val="black">
                <a:alpha val="40000"/>
              </a:prstClr>
            </a:outerShdw>
          </a:effectLst>
        </p:grpSpPr>
        <p:grpSp>
          <p:nvGrpSpPr>
            <p:cNvPr id="7" name="그룹 59"/>
            <p:cNvGrpSpPr/>
            <p:nvPr/>
          </p:nvGrpSpPr>
          <p:grpSpPr>
            <a:xfrm>
              <a:off x="5494564" y="3461156"/>
              <a:ext cx="499836" cy="323444"/>
              <a:chOff x="5494564" y="3461156"/>
              <a:chExt cx="499836" cy="323444"/>
            </a:xfrm>
          </p:grpSpPr>
          <p:sp>
            <p:nvSpPr>
              <p:cNvPr id="24" name="막힌 원호 23"/>
              <p:cNvSpPr/>
              <p:nvPr/>
            </p:nvSpPr>
            <p:spPr>
              <a:xfrm>
                <a:off x="5520705" y="3461156"/>
                <a:ext cx="425680" cy="323444"/>
              </a:xfrm>
              <a:prstGeom prst="blockArc">
                <a:avLst>
                  <a:gd name="adj1" fmla="val 12115027"/>
                  <a:gd name="adj2" fmla="val 20339554"/>
                  <a:gd name="adj3" fmla="val 7062"/>
                </a:avLst>
              </a:prstGeom>
              <a:solidFill>
                <a:schemeClr val="bg1"/>
              </a:soli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5" name="타원 24"/>
              <p:cNvSpPr/>
              <p:nvPr/>
            </p:nvSpPr>
            <p:spPr>
              <a:xfrm>
                <a:off x="5494564"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6" name="타원 25"/>
              <p:cNvSpPr/>
              <p:nvPr/>
            </p:nvSpPr>
            <p:spPr>
              <a:xfrm>
                <a:off x="5902918"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nvGrpSpPr>
            <p:cNvPr id="8" name="그룹 60"/>
            <p:cNvGrpSpPr/>
            <p:nvPr/>
          </p:nvGrpSpPr>
          <p:grpSpPr>
            <a:xfrm>
              <a:off x="5494564" y="3575456"/>
              <a:ext cx="499836" cy="323444"/>
              <a:chOff x="5494564" y="3461156"/>
              <a:chExt cx="499836" cy="323444"/>
            </a:xfrm>
          </p:grpSpPr>
          <p:sp>
            <p:nvSpPr>
              <p:cNvPr id="21" name="막힌 원호 20"/>
              <p:cNvSpPr/>
              <p:nvPr/>
            </p:nvSpPr>
            <p:spPr>
              <a:xfrm>
                <a:off x="5520705" y="3461156"/>
                <a:ext cx="425680" cy="323444"/>
              </a:xfrm>
              <a:prstGeom prst="blockArc">
                <a:avLst>
                  <a:gd name="adj1" fmla="val 12115027"/>
                  <a:gd name="adj2" fmla="val 20339554"/>
                  <a:gd name="adj3" fmla="val 7062"/>
                </a:avLst>
              </a:prstGeom>
              <a:solidFill>
                <a:schemeClr val="bg1"/>
              </a:soli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2" name="타원 21"/>
              <p:cNvSpPr/>
              <p:nvPr/>
            </p:nvSpPr>
            <p:spPr>
              <a:xfrm>
                <a:off x="5494564"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3" name="타원 22"/>
              <p:cNvSpPr/>
              <p:nvPr/>
            </p:nvSpPr>
            <p:spPr>
              <a:xfrm>
                <a:off x="5902918"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grpSp>
        <p:nvGrpSpPr>
          <p:cNvPr id="9" name="그룹 54"/>
          <p:cNvGrpSpPr/>
          <p:nvPr/>
        </p:nvGrpSpPr>
        <p:grpSpPr>
          <a:xfrm>
            <a:off x="4305300" y="5659432"/>
            <a:ext cx="544286" cy="359888"/>
            <a:chOff x="5494564" y="3461156"/>
            <a:chExt cx="499836" cy="437744"/>
          </a:xfrm>
          <a:effectLst>
            <a:outerShdw blurRad="50800" dist="38100" dir="2700000" algn="tl" rotWithShape="0">
              <a:prstClr val="black">
                <a:alpha val="40000"/>
              </a:prstClr>
            </a:outerShdw>
          </a:effectLst>
        </p:grpSpPr>
        <p:grpSp>
          <p:nvGrpSpPr>
            <p:cNvPr id="10" name="그룹 59"/>
            <p:cNvGrpSpPr/>
            <p:nvPr/>
          </p:nvGrpSpPr>
          <p:grpSpPr>
            <a:xfrm>
              <a:off x="5494564" y="3461156"/>
              <a:ext cx="499836" cy="323444"/>
              <a:chOff x="5494564" y="3461156"/>
              <a:chExt cx="499836" cy="323444"/>
            </a:xfrm>
          </p:grpSpPr>
          <p:sp>
            <p:nvSpPr>
              <p:cNvPr id="16" name="막힌 원호 15"/>
              <p:cNvSpPr/>
              <p:nvPr/>
            </p:nvSpPr>
            <p:spPr>
              <a:xfrm>
                <a:off x="5520705" y="3461156"/>
                <a:ext cx="425680" cy="323444"/>
              </a:xfrm>
              <a:prstGeom prst="blockArc">
                <a:avLst>
                  <a:gd name="adj1" fmla="val 12115027"/>
                  <a:gd name="adj2" fmla="val 20339554"/>
                  <a:gd name="adj3" fmla="val 7062"/>
                </a:avLst>
              </a:prstGeom>
              <a:solidFill>
                <a:schemeClr val="bg1"/>
              </a:soli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7" name="타원 16"/>
              <p:cNvSpPr/>
              <p:nvPr/>
            </p:nvSpPr>
            <p:spPr>
              <a:xfrm>
                <a:off x="5494564"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8" name="타원 17"/>
              <p:cNvSpPr/>
              <p:nvPr/>
            </p:nvSpPr>
            <p:spPr>
              <a:xfrm>
                <a:off x="5902918"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nvGrpSpPr>
            <p:cNvPr id="11" name="그룹 60"/>
            <p:cNvGrpSpPr/>
            <p:nvPr/>
          </p:nvGrpSpPr>
          <p:grpSpPr>
            <a:xfrm>
              <a:off x="5494564" y="3575456"/>
              <a:ext cx="499836" cy="323444"/>
              <a:chOff x="5494564" y="3461156"/>
              <a:chExt cx="499836" cy="323444"/>
            </a:xfrm>
          </p:grpSpPr>
          <p:sp>
            <p:nvSpPr>
              <p:cNvPr id="13" name="막힌 원호 12"/>
              <p:cNvSpPr/>
              <p:nvPr/>
            </p:nvSpPr>
            <p:spPr>
              <a:xfrm>
                <a:off x="5520705" y="3461156"/>
                <a:ext cx="425680" cy="323444"/>
              </a:xfrm>
              <a:prstGeom prst="blockArc">
                <a:avLst>
                  <a:gd name="adj1" fmla="val 12115027"/>
                  <a:gd name="adj2" fmla="val 20339554"/>
                  <a:gd name="adj3" fmla="val 7062"/>
                </a:avLst>
              </a:prstGeom>
              <a:solidFill>
                <a:schemeClr val="bg1"/>
              </a:soli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4" name="타원 13"/>
              <p:cNvSpPr/>
              <p:nvPr/>
            </p:nvSpPr>
            <p:spPr>
              <a:xfrm>
                <a:off x="5494564"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5" name="타원 14"/>
              <p:cNvSpPr/>
              <p:nvPr/>
            </p:nvSpPr>
            <p:spPr>
              <a:xfrm>
                <a:off x="5902918"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sp>
        <p:nvSpPr>
          <p:cNvPr id="27" name="TextBox 26"/>
          <p:cNvSpPr txBox="1"/>
          <p:nvPr/>
        </p:nvSpPr>
        <p:spPr>
          <a:xfrm>
            <a:off x="704850" y="2932113"/>
            <a:ext cx="2643188" cy="523875"/>
          </a:xfrm>
          <a:prstGeom prst="rect">
            <a:avLst/>
          </a:prstGeom>
          <a:noFill/>
        </p:spPr>
        <p:txBody>
          <a:bodyPr>
            <a:spAutoFit/>
          </a:bodyPr>
          <a:lstStyle/>
          <a:p>
            <a:pPr fontAlgn="auto">
              <a:spcBef>
                <a:spcPts val="0"/>
              </a:spcBef>
              <a:spcAft>
                <a:spcPts val="0"/>
              </a:spcAft>
              <a:defRPr/>
            </a:pPr>
            <a:r>
              <a:rPr kumimoji="0" lang="en-US" altLang="ko-KR" sz="1400" b="1" dirty="0">
                <a:solidFill>
                  <a:schemeClr val="tx1">
                    <a:lumMod val="75000"/>
                    <a:lumOff val="25000"/>
                  </a:schemeClr>
                </a:solidFill>
                <a:latin typeface="Arial" pitchFamily="34" charset="0"/>
                <a:ea typeface="HY견고딕" pitchFamily="18" charset="-127"/>
                <a:cs typeface="Arial" pitchFamily="34" charset="0"/>
              </a:rPr>
              <a:t>B</a:t>
            </a:r>
            <a:r>
              <a:rPr kumimoji="0" lang="en-US" altLang="ko-KR" sz="1400" dirty="0">
                <a:solidFill>
                  <a:schemeClr val="tx1">
                    <a:lumMod val="75000"/>
                    <a:lumOff val="25000"/>
                  </a:schemeClr>
                </a:solidFill>
                <a:latin typeface="Arial" pitchFamily="34" charset="0"/>
                <a:ea typeface="HY견고딕" pitchFamily="18" charset="-127"/>
                <a:cs typeface="Arial" pitchFamily="34" charset="0"/>
              </a:rPr>
              <a:t>ring </a:t>
            </a:r>
            <a:r>
              <a:rPr kumimoji="0" lang="en-US" altLang="ko-KR" sz="1400" b="1" dirty="0">
                <a:solidFill>
                  <a:schemeClr val="tx1">
                    <a:lumMod val="75000"/>
                    <a:lumOff val="25000"/>
                  </a:schemeClr>
                </a:solidFill>
                <a:latin typeface="Arial" pitchFamily="34" charset="0"/>
                <a:ea typeface="HY견고딕" pitchFamily="18" charset="-127"/>
                <a:cs typeface="Arial" pitchFamily="34" charset="0"/>
              </a:rPr>
              <a:t>E</a:t>
            </a:r>
            <a:r>
              <a:rPr kumimoji="0" lang="en-US" altLang="ko-KR" sz="1400" dirty="0">
                <a:solidFill>
                  <a:schemeClr val="tx1">
                    <a:lumMod val="75000"/>
                    <a:lumOff val="25000"/>
                  </a:schemeClr>
                </a:solidFill>
                <a:latin typeface="Arial" pitchFamily="34" charset="0"/>
                <a:ea typeface="HY견고딕" pitchFamily="18" charset="-127"/>
                <a:cs typeface="Arial" pitchFamily="34" charset="0"/>
              </a:rPr>
              <a:t>xcellent </a:t>
            </a:r>
            <a:r>
              <a:rPr kumimoji="0" lang="en-US" altLang="ko-KR" sz="1400" b="1" dirty="0">
                <a:solidFill>
                  <a:schemeClr val="tx1">
                    <a:lumMod val="75000"/>
                    <a:lumOff val="25000"/>
                  </a:schemeClr>
                </a:solidFill>
                <a:latin typeface="Arial" pitchFamily="34" charset="0"/>
                <a:ea typeface="HY견고딕" pitchFamily="18" charset="-127"/>
                <a:cs typeface="Arial" pitchFamily="34" charset="0"/>
              </a:rPr>
              <a:t>S</a:t>
            </a:r>
            <a:r>
              <a:rPr kumimoji="0" lang="en-US" altLang="ko-KR" sz="1400" dirty="0">
                <a:solidFill>
                  <a:schemeClr val="tx1">
                    <a:lumMod val="75000"/>
                    <a:lumOff val="25000"/>
                  </a:schemeClr>
                </a:solidFill>
                <a:latin typeface="Arial" pitchFamily="34" charset="0"/>
                <a:ea typeface="HY견고딕" pitchFamily="18" charset="-127"/>
                <a:cs typeface="Arial" pitchFamily="34" charset="0"/>
              </a:rPr>
              <a:t>tudents </a:t>
            </a:r>
            <a:r>
              <a:rPr kumimoji="0" lang="en-US" altLang="ko-KR" sz="1400" b="1" dirty="0">
                <a:solidFill>
                  <a:schemeClr val="tx1">
                    <a:lumMod val="75000"/>
                    <a:lumOff val="25000"/>
                  </a:schemeClr>
                </a:solidFill>
                <a:latin typeface="Arial" pitchFamily="34" charset="0"/>
                <a:ea typeface="HY견고딕" pitchFamily="18" charset="-127"/>
                <a:cs typeface="Arial" pitchFamily="34" charset="0"/>
              </a:rPr>
              <a:t>T</a:t>
            </a:r>
            <a:r>
              <a:rPr kumimoji="0" lang="en-US" altLang="ko-KR" sz="1400" dirty="0">
                <a:solidFill>
                  <a:schemeClr val="tx1">
                    <a:lumMod val="75000"/>
                    <a:lumOff val="25000"/>
                  </a:schemeClr>
                </a:solidFill>
                <a:latin typeface="Arial" pitchFamily="34" charset="0"/>
                <a:ea typeface="HY견고딕" pitchFamily="18" charset="-127"/>
                <a:cs typeface="Arial" pitchFamily="34" charset="0"/>
              </a:rPr>
              <a:t>o </a:t>
            </a:r>
            <a:r>
              <a:rPr kumimoji="0" lang="en-US" altLang="ko-KR" sz="1400" b="1" dirty="0" err="1">
                <a:solidFill>
                  <a:schemeClr val="tx1">
                    <a:lumMod val="75000"/>
                    <a:lumOff val="25000"/>
                  </a:schemeClr>
                </a:solidFill>
                <a:latin typeface="Arial" pitchFamily="34" charset="0"/>
                <a:ea typeface="HY견고딕" pitchFamily="18" charset="-127"/>
                <a:cs typeface="Arial" pitchFamily="34" charset="0"/>
              </a:rPr>
              <a:t>K</a:t>
            </a:r>
            <a:r>
              <a:rPr kumimoji="0" lang="en-US" altLang="ko-KR" sz="1400" dirty="0" err="1">
                <a:solidFill>
                  <a:schemeClr val="tx1">
                    <a:lumMod val="75000"/>
                    <a:lumOff val="25000"/>
                  </a:schemeClr>
                </a:solidFill>
                <a:latin typeface="Arial" pitchFamily="34" charset="0"/>
                <a:ea typeface="HY견고딕" pitchFamily="18" charset="-127"/>
                <a:cs typeface="Arial" pitchFamily="34" charset="0"/>
              </a:rPr>
              <a:t>angwon</a:t>
            </a:r>
            <a:r>
              <a:rPr kumimoji="0" lang="en-US" altLang="ko-KR" sz="1400" dirty="0">
                <a:solidFill>
                  <a:schemeClr val="tx1">
                    <a:lumMod val="75000"/>
                    <a:lumOff val="25000"/>
                  </a:schemeClr>
                </a:solidFill>
                <a:latin typeface="Arial" pitchFamily="34" charset="0"/>
                <a:ea typeface="HY견고딕" pitchFamily="18" charset="-127"/>
                <a:cs typeface="Arial" pitchFamily="34" charset="0"/>
              </a:rPr>
              <a:t> </a:t>
            </a:r>
            <a:r>
              <a:rPr kumimoji="0" lang="en-US" altLang="ko-KR" sz="1400" b="1" dirty="0">
                <a:solidFill>
                  <a:schemeClr val="tx1">
                    <a:lumMod val="75000"/>
                    <a:lumOff val="25000"/>
                  </a:schemeClr>
                </a:solidFill>
                <a:latin typeface="Arial" pitchFamily="34" charset="0"/>
                <a:ea typeface="HY견고딕" pitchFamily="18" charset="-127"/>
                <a:cs typeface="Arial" pitchFamily="34" charset="0"/>
              </a:rPr>
              <a:t>N</a:t>
            </a:r>
            <a:r>
              <a:rPr kumimoji="0" lang="en-US" altLang="ko-KR" sz="1400" dirty="0">
                <a:solidFill>
                  <a:schemeClr val="tx1">
                    <a:lumMod val="75000"/>
                    <a:lumOff val="25000"/>
                  </a:schemeClr>
                </a:solidFill>
                <a:latin typeface="Arial" pitchFamily="34" charset="0"/>
                <a:ea typeface="HY견고딕" pitchFamily="18" charset="-127"/>
                <a:cs typeface="Arial" pitchFamily="34" charset="0"/>
              </a:rPr>
              <a:t>ational </a:t>
            </a:r>
            <a:r>
              <a:rPr kumimoji="0" lang="en-US" altLang="ko-KR" sz="1400" b="1" dirty="0">
                <a:solidFill>
                  <a:schemeClr val="tx1">
                    <a:lumMod val="75000"/>
                    <a:lumOff val="25000"/>
                  </a:schemeClr>
                </a:solidFill>
                <a:latin typeface="Arial" pitchFamily="34" charset="0"/>
                <a:ea typeface="HY견고딕" pitchFamily="18" charset="-127"/>
                <a:cs typeface="Arial" pitchFamily="34" charset="0"/>
              </a:rPr>
              <a:t>U</a:t>
            </a:r>
            <a:r>
              <a:rPr kumimoji="0" lang="en-US" altLang="ko-KR" sz="1400" dirty="0">
                <a:solidFill>
                  <a:schemeClr val="tx1">
                    <a:lumMod val="75000"/>
                    <a:lumOff val="25000"/>
                  </a:schemeClr>
                </a:solidFill>
                <a:latin typeface="Arial" pitchFamily="34" charset="0"/>
                <a:ea typeface="HY견고딕" pitchFamily="18" charset="-127"/>
                <a:cs typeface="Arial" pitchFamily="34" charset="0"/>
              </a:rPr>
              <a:t>niversity.</a:t>
            </a:r>
          </a:p>
        </p:txBody>
      </p:sp>
      <p:sp>
        <p:nvSpPr>
          <p:cNvPr id="29" name="TextBox 28"/>
          <p:cNvSpPr txBox="1"/>
          <p:nvPr/>
        </p:nvSpPr>
        <p:spPr>
          <a:xfrm>
            <a:off x="5949950" y="5000625"/>
            <a:ext cx="2400300" cy="307975"/>
          </a:xfrm>
          <a:prstGeom prst="rect">
            <a:avLst/>
          </a:prstGeom>
          <a:noFill/>
        </p:spPr>
        <p:txBody>
          <a:bodyPr>
            <a:spAutoFit/>
          </a:bodyPr>
          <a:lstStyle/>
          <a:p>
            <a:pPr fontAlgn="auto">
              <a:spcBef>
                <a:spcPts val="0"/>
              </a:spcBef>
              <a:spcAft>
                <a:spcPts val="0"/>
              </a:spcAft>
              <a:defRPr/>
            </a:pPr>
            <a:r>
              <a:rPr kumimoji="0" lang="en-US" altLang="ko-KR" sz="1400" b="1" dirty="0">
                <a:solidFill>
                  <a:schemeClr val="tx1">
                    <a:lumMod val="75000"/>
                    <a:lumOff val="25000"/>
                  </a:schemeClr>
                </a:solidFill>
                <a:latin typeface="Arial" pitchFamily="34" charset="0"/>
                <a:ea typeface="HY견고딕" pitchFamily="18" charset="-127"/>
                <a:cs typeface="Arial" pitchFamily="34" charset="0"/>
              </a:rPr>
              <a:t>G</a:t>
            </a:r>
            <a:r>
              <a:rPr kumimoji="0" lang="en-US" altLang="ko-KR" sz="1400" dirty="0">
                <a:solidFill>
                  <a:schemeClr val="tx1">
                    <a:lumMod val="75000"/>
                    <a:lumOff val="25000"/>
                  </a:schemeClr>
                </a:solidFill>
                <a:latin typeface="Arial" pitchFamily="34" charset="0"/>
                <a:ea typeface="HY견고딕" pitchFamily="18" charset="-127"/>
                <a:cs typeface="Arial" pitchFamily="34" charset="0"/>
              </a:rPr>
              <a:t>lobal  </a:t>
            </a:r>
            <a:r>
              <a:rPr kumimoji="0" lang="en-US" altLang="ko-KR" sz="1400" b="1" dirty="0">
                <a:solidFill>
                  <a:schemeClr val="tx1">
                    <a:lumMod val="75000"/>
                    <a:lumOff val="25000"/>
                  </a:schemeClr>
                </a:solidFill>
                <a:latin typeface="Arial" pitchFamily="34" charset="0"/>
                <a:ea typeface="HY견고딕" pitchFamily="18" charset="-127"/>
                <a:cs typeface="Arial" pitchFamily="34" charset="0"/>
              </a:rPr>
              <a:t>K</a:t>
            </a:r>
            <a:r>
              <a:rPr kumimoji="0" lang="en-US" altLang="ko-KR" sz="1400" dirty="0">
                <a:solidFill>
                  <a:schemeClr val="tx1">
                    <a:lumMod val="75000"/>
                    <a:lumOff val="25000"/>
                  </a:schemeClr>
                </a:solidFill>
                <a:latin typeface="Arial" pitchFamily="34" charset="0"/>
                <a:ea typeface="HY견고딕" pitchFamily="18" charset="-127"/>
                <a:cs typeface="Arial" pitchFamily="34" charset="0"/>
              </a:rPr>
              <a:t>orea  </a:t>
            </a:r>
            <a:r>
              <a:rPr kumimoji="0" lang="en-US" altLang="ko-KR" sz="1400" b="1" dirty="0">
                <a:solidFill>
                  <a:schemeClr val="tx1">
                    <a:lumMod val="75000"/>
                    <a:lumOff val="25000"/>
                  </a:schemeClr>
                </a:solidFill>
                <a:latin typeface="Arial" pitchFamily="34" charset="0"/>
                <a:ea typeface="HY견고딕" pitchFamily="18" charset="-127"/>
                <a:cs typeface="Arial" pitchFamily="34" charset="0"/>
              </a:rPr>
              <a:t>S</a:t>
            </a:r>
            <a:r>
              <a:rPr kumimoji="0" lang="en-US" altLang="ko-KR" sz="1400" dirty="0">
                <a:solidFill>
                  <a:schemeClr val="tx1">
                    <a:lumMod val="75000"/>
                    <a:lumOff val="25000"/>
                  </a:schemeClr>
                </a:solidFill>
                <a:latin typeface="Arial" pitchFamily="34" charset="0"/>
                <a:ea typeface="HY견고딕" pitchFamily="18" charset="-127"/>
                <a:cs typeface="Arial" pitchFamily="34" charset="0"/>
              </a:rPr>
              <a:t>cholarship</a:t>
            </a:r>
          </a:p>
        </p:txBody>
      </p:sp>
      <p:sp>
        <p:nvSpPr>
          <p:cNvPr id="31" name="TextBox 30"/>
          <p:cNvSpPr txBox="1"/>
          <p:nvPr/>
        </p:nvSpPr>
        <p:spPr>
          <a:xfrm>
            <a:off x="704850" y="4929188"/>
            <a:ext cx="2400300" cy="1169551"/>
          </a:xfrm>
          <a:prstGeom prst="rect">
            <a:avLst/>
          </a:prstGeom>
          <a:noFill/>
        </p:spPr>
        <p:txBody>
          <a:bodyPr>
            <a:spAutoFit/>
          </a:bodyPr>
          <a:lstStyle/>
          <a:p>
            <a:pPr fontAlgn="auto">
              <a:spcBef>
                <a:spcPts val="0"/>
              </a:spcBef>
              <a:spcAft>
                <a:spcPts val="0"/>
              </a:spcAft>
              <a:defRPr/>
            </a:pPr>
            <a:r>
              <a:rPr kumimoji="0" lang="en-US" altLang="ko-KR" sz="1400" dirty="0">
                <a:solidFill>
                  <a:schemeClr val="tx1">
                    <a:lumMod val="75000"/>
                    <a:lumOff val="25000"/>
                  </a:schemeClr>
                </a:solidFill>
                <a:latin typeface="Arial" pitchFamily="34" charset="0"/>
                <a:ea typeface="HY견고딕" pitchFamily="18" charset="-127"/>
                <a:cs typeface="Arial" pitchFamily="34" charset="0"/>
              </a:rPr>
              <a:t>All students who </a:t>
            </a:r>
            <a:r>
              <a:rPr kumimoji="0" lang="en-US" altLang="ko-KR" sz="1400" dirty="0" smtClean="0">
                <a:solidFill>
                  <a:schemeClr val="tx1">
                    <a:lumMod val="75000"/>
                    <a:lumOff val="25000"/>
                  </a:schemeClr>
                </a:solidFill>
                <a:latin typeface="Arial" pitchFamily="34" charset="0"/>
                <a:ea typeface="HY견고딕" pitchFamily="18" charset="-127"/>
                <a:cs typeface="Arial" pitchFamily="34" charset="0"/>
              </a:rPr>
              <a:t>complete </a:t>
            </a:r>
            <a:r>
              <a:rPr kumimoji="0" lang="en-US" altLang="ko-KR" sz="1400" dirty="0">
                <a:solidFill>
                  <a:schemeClr val="tx1">
                    <a:lumMod val="75000"/>
                    <a:lumOff val="25000"/>
                  </a:schemeClr>
                </a:solidFill>
                <a:latin typeface="Arial" pitchFamily="34" charset="0"/>
                <a:ea typeface="HY견고딕" pitchFamily="18" charset="-127"/>
                <a:cs typeface="Arial" pitchFamily="34" charset="0"/>
              </a:rPr>
              <a:t>6 </a:t>
            </a:r>
            <a:r>
              <a:rPr kumimoji="0" lang="en-US" altLang="ko-KR" sz="1400" dirty="0" smtClean="0">
                <a:solidFill>
                  <a:schemeClr val="tx1">
                    <a:lumMod val="75000"/>
                    <a:lumOff val="25000"/>
                  </a:schemeClr>
                </a:solidFill>
                <a:latin typeface="Arial" pitchFamily="34" charset="0"/>
                <a:ea typeface="HY견고딕" pitchFamily="18" charset="-127"/>
                <a:cs typeface="Arial" pitchFamily="34" charset="0"/>
              </a:rPr>
              <a:t>credits in the </a:t>
            </a:r>
            <a:r>
              <a:rPr kumimoji="0" lang="en-US" altLang="ko-KR" sz="1400" dirty="0">
                <a:solidFill>
                  <a:schemeClr val="tx1">
                    <a:lumMod val="75000"/>
                    <a:lumOff val="25000"/>
                  </a:schemeClr>
                </a:solidFill>
                <a:latin typeface="Arial" pitchFamily="34" charset="0"/>
                <a:ea typeface="HY견고딕" pitchFamily="18" charset="-127"/>
                <a:cs typeface="Arial" pitchFamily="34" charset="0"/>
              </a:rPr>
              <a:t>previous semester </a:t>
            </a:r>
            <a:r>
              <a:rPr kumimoji="0" lang="en-US" altLang="ko-KR" sz="1400" dirty="0" smtClean="0">
                <a:solidFill>
                  <a:schemeClr val="tx1">
                    <a:lumMod val="75000"/>
                    <a:lumOff val="25000"/>
                  </a:schemeClr>
                </a:solidFill>
                <a:latin typeface="Arial" pitchFamily="34" charset="0"/>
                <a:ea typeface="HY견고딕" pitchFamily="18" charset="-127"/>
                <a:cs typeface="Arial" pitchFamily="34" charset="0"/>
              </a:rPr>
              <a:t> with at least a 3.0 GPA are give 50</a:t>
            </a:r>
            <a:r>
              <a:rPr kumimoji="0" lang="en-US" altLang="ko-KR" sz="1400" dirty="0">
                <a:solidFill>
                  <a:schemeClr val="tx1">
                    <a:lumMod val="75000"/>
                    <a:lumOff val="25000"/>
                  </a:schemeClr>
                </a:solidFill>
                <a:latin typeface="Arial" pitchFamily="34" charset="0"/>
                <a:ea typeface="HY견고딕" pitchFamily="18" charset="-127"/>
                <a:cs typeface="Arial" pitchFamily="34" charset="0"/>
              </a:rPr>
              <a:t>% </a:t>
            </a:r>
            <a:r>
              <a:rPr kumimoji="0" lang="en-US" altLang="ko-KR" sz="1400" dirty="0" smtClean="0">
                <a:solidFill>
                  <a:schemeClr val="tx1">
                    <a:lumMod val="75000"/>
                    <a:lumOff val="25000"/>
                  </a:schemeClr>
                </a:solidFill>
                <a:latin typeface="Arial" pitchFamily="34" charset="0"/>
                <a:ea typeface="HY견고딕" pitchFamily="18" charset="-127"/>
                <a:cs typeface="Arial" pitchFamily="34" charset="0"/>
              </a:rPr>
              <a:t>off the </a:t>
            </a:r>
            <a:r>
              <a:rPr kumimoji="0" lang="en-US" altLang="ko-KR" sz="1400" dirty="0">
                <a:solidFill>
                  <a:schemeClr val="tx1">
                    <a:lumMod val="75000"/>
                    <a:lumOff val="25000"/>
                  </a:schemeClr>
                </a:solidFill>
                <a:latin typeface="Arial" pitchFamily="34" charset="0"/>
                <a:ea typeface="HY견고딕" pitchFamily="18" charset="-127"/>
                <a:cs typeface="Arial" pitchFamily="34" charset="0"/>
              </a:rPr>
              <a:t>school association fee </a:t>
            </a:r>
            <a:r>
              <a:rPr kumimoji="0" lang="en-US" altLang="ko-KR" sz="1400" dirty="0" smtClean="0">
                <a:solidFill>
                  <a:schemeClr val="tx1">
                    <a:lumMod val="75000"/>
                    <a:lumOff val="25000"/>
                  </a:schemeClr>
                </a:solidFill>
                <a:latin typeface="Arial" pitchFamily="34" charset="0"/>
                <a:ea typeface="HY견고딕" pitchFamily="18" charset="-127"/>
                <a:cs typeface="Arial" pitchFamily="34" charset="0"/>
              </a:rPr>
              <a:t>.</a:t>
            </a:r>
            <a:endParaRPr kumimoji="0" lang="en-US" altLang="ko-KR" sz="1400" dirty="0">
              <a:solidFill>
                <a:schemeClr val="tx1">
                  <a:lumMod val="75000"/>
                  <a:lumOff val="25000"/>
                </a:schemeClr>
              </a:solidFill>
              <a:latin typeface="Arial" pitchFamily="34" charset="0"/>
              <a:ea typeface="HY견고딕" pitchFamily="18" charset="-127"/>
              <a:cs typeface="Arial" pitchFamily="34" charset="0"/>
            </a:endParaRPr>
          </a:p>
        </p:txBody>
      </p:sp>
      <p:sp>
        <p:nvSpPr>
          <p:cNvPr id="33" name="TextBox 32"/>
          <p:cNvSpPr txBox="1"/>
          <p:nvPr/>
        </p:nvSpPr>
        <p:spPr>
          <a:xfrm>
            <a:off x="5994400" y="2932113"/>
            <a:ext cx="2681288" cy="523220"/>
          </a:xfrm>
          <a:prstGeom prst="rect">
            <a:avLst/>
          </a:prstGeom>
          <a:noFill/>
        </p:spPr>
        <p:txBody>
          <a:bodyPr>
            <a:spAutoFit/>
          </a:bodyPr>
          <a:lstStyle/>
          <a:p>
            <a:pPr fontAlgn="auto">
              <a:spcBef>
                <a:spcPts val="0"/>
              </a:spcBef>
              <a:spcAft>
                <a:spcPts val="0"/>
              </a:spcAft>
              <a:defRPr/>
            </a:pPr>
            <a:r>
              <a:rPr kumimoji="0" lang="en-US" altLang="ko-KR" sz="1400" b="1" dirty="0">
                <a:solidFill>
                  <a:schemeClr val="tx1">
                    <a:lumMod val="75000"/>
                    <a:lumOff val="25000"/>
                  </a:schemeClr>
                </a:solidFill>
                <a:latin typeface="Arial" pitchFamily="34" charset="0"/>
                <a:ea typeface="HY견고딕" pitchFamily="18" charset="-127"/>
                <a:cs typeface="Arial" pitchFamily="34" charset="0"/>
              </a:rPr>
              <a:t>A</a:t>
            </a:r>
            <a:r>
              <a:rPr kumimoji="0" lang="en-US" altLang="ko-KR" sz="1400" dirty="0">
                <a:solidFill>
                  <a:schemeClr val="tx1">
                    <a:lumMod val="75000"/>
                    <a:lumOff val="25000"/>
                  </a:schemeClr>
                </a:solidFill>
                <a:latin typeface="Arial" pitchFamily="34" charset="0"/>
                <a:ea typeface="HY견고딕" pitchFamily="18" charset="-127"/>
                <a:cs typeface="Arial" pitchFamily="34" charset="0"/>
              </a:rPr>
              <a:t>cademic </a:t>
            </a:r>
            <a:r>
              <a:rPr kumimoji="0" lang="en-US" altLang="ko-KR" sz="1400" b="1" dirty="0">
                <a:solidFill>
                  <a:schemeClr val="tx1">
                    <a:lumMod val="75000"/>
                    <a:lumOff val="25000"/>
                  </a:schemeClr>
                </a:solidFill>
                <a:latin typeface="Arial" pitchFamily="34" charset="0"/>
                <a:ea typeface="HY견고딕" pitchFamily="18" charset="-127"/>
                <a:cs typeface="Arial" pitchFamily="34" charset="0"/>
              </a:rPr>
              <a:t>C</a:t>
            </a:r>
            <a:r>
              <a:rPr kumimoji="0" lang="en-US" altLang="ko-KR" sz="1400" dirty="0">
                <a:solidFill>
                  <a:schemeClr val="tx1">
                    <a:lumMod val="75000"/>
                    <a:lumOff val="25000"/>
                  </a:schemeClr>
                </a:solidFill>
                <a:latin typeface="Arial" pitchFamily="34" charset="0"/>
                <a:ea typeface="HY견고딕" pitchFamily="18" charset="-127"/>
                <a:cs typeface="Arial" pitchFamily="34" charset="0"/>
              </a:rPr>
              <a:t>ounterparts </a:t>
            </a:r>
            <a:r>
              <a:rPr kumimoji="0" lang="en-US" altLang="ko-KR" sz="1400" b="1" dirty="0">
                <a:solidFill>
                  <a:schemeClr val="tx1">
                    <a:lumMod val="75000"/>
                    <a:lumOff val="25000"/>
                  </a:schemeClr>
                </a:solidFill>
                <a:latin typeface="Arial" pitchFamily="34" charset="0"/>
                <a:ea typeface="HY견고딕" pitchFamily="18" charset="-127"/>
                <a:cs typeface="Arial" pitchFamily="34" charset="0"/>
              </a:rPr>
              <a:t>E</a:t>
            </a:r>
            <a:r>
              <a:rPr kumimoji="0" lang="en-US" altLang="ko-KR" sz="1400" dirty="0">
                <a:solidFill>
                  <a:schemeClr val="tx1">
                    <a:lumMod val="75000"/>
                    <a:lumOff val="25000"/>
                  </a:schemeClr>
                </a:solidFill>
                <a:latin typeface="Arial" pitchFamily="34" charset="0"/>
                <a:ea typeface="HY견고딕" pitchFamily="18" charset="-127"/>
                <a:cs typeface="Arial" pitchFamily="34" charset="0"/>
              </a:rPr>
              <a:t>lites </a:t>
            </a:r>
            <a:r>
              <a:rPr kumimoji="0" lang="en-US" altLang="ko-KR" sz="1400" b="1" dirty="0" smtClean="0">
                <a:solidFill>
                  <a:schemeClr val="tx1">
                    <a:lumMod val="75000"/>
                    <a:lumOff val="25000"/>
                  </a:schemeClr>
                </a:solidFill>
                <a:latin typeface="Arial" pitchFamily="34" charset="0"/>
                <a:ea typeface="HY견고딕" pitchFamily="18" charset="-127"/>
                <a:cs typeface="Arial" pitchFamily="34" charset="0"/>
              </a:rPr>
              <a:t>S</a:t>
            </a:r>
            <a:r>
              <a:rPr kumimoji="0" lang="en-US" altLang="ko-KR" sz="1400" dirty="0" smtClean="0">
                <a:solidFill>
                  <a:schemeClr val="tx1">
                    <a:lumMod val="75000"/>
                    <a:lumOff val="25000"/>
                  </a:schemeClr>
                </a:solidFill>
                <a:latin typeface="Arial" pitchFamily="34" charset="0"/>
                <a:ea typeface="HY견고딕" pitchFamily="18" charset="-127"/>
                <a:cs typeface="Arial" pitchFamily="34" charset="0"/>
              </a:rPr>
              <a:t>cholarship </a:t>
            </a:r>
            <a:endParaRPr kumimoji="0" lang="en-US" altLang="ko-KR" sz="1400" dirty="0">
              <a:solidFill>
                <a:schemeClr val="tx1">
                  <a:lumMod val="75000"/>
                  <a:lumOff val="25000"/>
                </a:schemeClr>
              </a:solidFill>
              <a:latin typeface="Arial" pitchFamily="34" charset="0"/>
              <a:ea typeface="HY견고딕" pitchFamily="18" charset="-127"/>
              <a:cs typeface="Arial" pitchFamily="34" charset="0"/>
            </a:endParaRPr>
          </a:p>
        </p:txBody>
      </p:sp>
      <p:grpSp>
        <p:nvGrpSpPr>
          <p:cNvPr id="12" name="그룹 86"/>
          <p:cNvGrpSpPr/>
          <p:nvPr/>
        </p:nvGrpSpPr>
        <p:grpSpPr>
          <a:xfrm>
            <a:off x="795462" y="2282232"/>
            <a:ext cx="1623889" cy="523194"/>
            <a:chOff x="392112" y="2338763"/>
            <a:chExt cx="1894786" cy="534244"/>
          </a:xfrm>
          <a:effectLst>
            <a:outerShdw blurRad="50800" dist="38100" dir="5400000" algn="t" rotWithShape="0">
              <a:prstClr val="black">
                <a:alpha val="40000"/>
              </a:prstClr>
            </a:outerShdw>
          </a:effectLst>
        </p:grpSpPr>
        <p:sp>
          <p:nvSpPr>
            <p:cNvPr id="88" name="대각선 방향의 모서리가 둥근 사각형 87"/>
            <p:cNvSpPr/>
            <p:nvPr/>
          </p:nvSpPr>
          <p:spPr>
            <a:xfrm>
              <a:off x="392112" y="2338763"/>
              <a:ext cx="1894786" cy="534244"/>
            </a:xfrm>
            <a:prstGeom prst="round2DiagRect">
              <a:avLst/>
            </a:prstGeom>
            <a:gradFill flip="none" rotWithShape="1">
              <a:gsLst>
                <a:gs pos="0">
                  <a:srgbClr val="8B0600"/>
                </a:gs>
                <a:gs pos="50000">
                  <a:srgbClr val="E42400"/>
                </a:gs>
                <a:gs pos="100000">
                  <a:srgbClr val="FEE396"/>
                </a:gs>
              </a:gsLst>
              <a:lin ang="13500000" scaled="1"/>
              <a:tileRect/>
            </a:gradFill>
            <a:ln>
              <a:noFill/>
            </a:ln>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89" name="대각선 방향의 모서리가 둥근 사각형 88"/>
            <p:cNvSpPr/>
            <p:nvPr/>
          </p:nvSpPr>
          <p:spPr>
            <a:xfrm>
              <a:off x="415856" y="2357284"/>
              <a:ext cx="1843498" cy="482482"/>
            </a:xfrm>
            <a:prstGeom prst="round2DiagRect">
              <a:avLst>
                <a:gd name="adj1" fmla="val 13386"/>
                <a:gd name="adj2" fmla="val 0"/>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90" name="모서리가 둥근 직사각형 89"/>
            <p:cNvSpPr/>
            <p:nvPr/>
          </p:nvSpPr>
          <p:spPr>
            <a:xfrm>
              <a:off x="507995" y="2449682"/>
              <a:ext cx="1642147" cy="315006"/>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9470" name="TextBox 90"/>
          <p:cNvSpPr txBox="1">
            <a:spLocks noChangeArrowheads="1"/>
          </p:cNvSpPr>
          <p:nvPr/>
        </p:nvSpPr>
        <p:spPr bwMode="auto">
          <a:xfrm>
            <a:off x="755650" y="2292350"/>
            <a:ext cx="1728788" cy="508000"/>
          </a:xfrm>
          <a:prstGeom prst="rect">
            <a:avLst/>
          </a:prstGeom>
          <a:noFill/>
          <a:ln w="9525">
            <a:noFill/>
            <a:miter lim="800000"/>
            <a:headEnd/>
            <a:tailEnd/>
          </a:ln>
        </p:spPr>
        <p:txBody>
          <a:bodyPr>
            <a:spAutoFit/>
          </a:bodyPr>
          <a:lstStyle/>
          <a:p>
            <a:pPr algn="ctr">
              <a:lnSpc>
                <a:spcPct val="150000"/>
              </a:lnSpc>
            </a:pPr>
            <a:r>
              <a:rPr kumimoji="0" lang="en-US" altLang="ko-KR" b="1">
                <a:solidFill>
                  <a:srgbClr val="8B0600"/>
                </a:solidFill>
                <a:latin typeface="Arial" charset="0"/>
                <a:ea typeface="맑은 고딕" pitchFamily="50" charset="-127"/>
                <a:cs typeface="Arial" charset="0"/>
              </a:rPr>
              <a:t>BEST-KNU</a:t>
            </a:r>
          </a:p>
        </p:txBody>
      </p:sp>
      <p:grpSp>
        <p:nvGrpSpPr>
          <p:cNvPr id="19" name="그룹 96"/>
          <p:cNvGrpSpPr/>
          <p:nvPr/>
        </p:nvGrpSpPr>
        <p:grpSpPr>
          <a:xfrm>
            <a:off x="6634177" y="4357694"/>
            <a:ext cx="1623889" cy="523194"/>
            <a:chOff x="392112" y="2338763"/>
            <a:chExt cx="1894786" cy="534244"/>
          </a:xfrm>
          <a:effectLst>
            <a:outerShdw blurRad="50800" dist="38100" dir="5400000" algn="t" rotWithShape="0">
              <a:prstClr val="black">
                <a:alpha val="40000"/>
              </a:prstClr>
            </a:outerShdw>
          </a:effectLst>
        </p:grpSpPr>
        <p:sp>
          <p:nvSpPr>
            <p:cNvPr id="98" name="대각선 방향의 모서리가 둥근 사각형 97"/>
            <p:cNvSpPr/>
            <p:nvPr/>
          </p:nvSpPr>
          <p:spPr>
            <a:xfrm>
              <a:off x="392112" y="2338763"/>
              <a:ext cx="1894786" cy="534244"/>
            </a:xfrm>
            <a:prstGeom prst="round2DiagRect">
              <a:avLst/>
            </a:prstGeom>
            <a:gradFill flip="none" rotWithShape="1">
              <a:gsLst>
                <a:gs pos="0">
                  <a:srgbClr val="488211"/>
                </a:gs>
                <a:gs pos="50000">
                  <a:srgbClr val="8ABF19"/>
                </a:gs>
                <a:gs pos="100000">
                  <a:srgbClr val="E5F288"/>
                </a:gs>
              </a:gsLst>
              <a:lin ang="13500000" scaled="1"/>
              <a:tileRect/>
            </a:gradFill>
            <a:ln>
              <a:noFill/>
            </a:ln>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99" name="대각선 방향의 모서리가 둥근 사각형 98"/>
            <p:cNvSpPr/>
            <p:nvPr/>
          </p:nvSpPr>
          <p:spPr>
            <a:xfrm>
              <a:off x="415856" y="2357284"/>
              <a:ext cx="1843498" cy="482482"/>
            </a:xfrm>
            <a:prstGeom prst="round2DiagRect">
              <a:avLst>
                <a:gd name="adj1" fmla="val 13386"/>
                <a:gd name="adj2" fmla="val 0"/>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00" name="모서리가 둥근 직사각형 99"/>
            <p:cNvSpPr/>
            <p:nvPr/>
          </p:nvSpPr>
          <p:spPr>
            <a:xfrm>
              <a:off x="507995" y="2449682"/>
              <a:ext cx="1642147" cy="315006"/>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9472" name="TextBox 100"/>
          <p:cNvSpPr txBox="1">
            <a:spLocks noChangeArrowheads="1"/>
          </p:cNvSpPr>
          <p:nvPr/>
        </p:nvSpPr>
        <p:spPr bwMode="auto">
          <a:xfrm>
            <a:off x="6902450" y="4400550"/>
            <a:ext cx="1130300" cy="455613"/>
          </a:xfrm>
          <a:prstGeom prst="rect">
            <a:avLst/>
          </a:prstGeom>
          <a:noFill/>
          <a:ln w="9525">
            <a:noFill/>
            <a:miter lim="800000"/>
            <a:headEnd/>
            <a:tailEnd/>
          </a:ln>
        </p:spPr>
        <p:txBody>
          <a:bodyPr>
            <a:spAutoFit/>
          </a:bodyPr>
          <a:lstStyle/>
          <a:p>
            <a:pPr algn="ctr">
              <a:lnSpc>
                <a:spcPct val="150000"/>
              </a:lnSpc>
            </a:pPr>
            <a:r>
              <a:rPr kumimoji="0" lang="en-US" altLang="ko-KR" b="1">
                <a:solidFill>
                  <a:srgbClr val="488211"/>
                </a:solidFill>
                <a:latin typeface="Arial" charset="0"/>
                <a:ea typeface="맑은 고딕" pitchFamily="50" charset="-127"/>
                <a:cs typeface="Arial" charset="0"/>
              </a:rPr>
              <a:t>GKS</a:t>
            </a:r>
          </a:p>
        </p:txBody>
      </p:sp>
      <p:grpSp>
        <p:nvGrpSpPr>
          <p:cNvPr id="20" name="그룹 101"/>
          <p:cNvGrpSpPr/>
          <p:nvPr/>
        </p:nvGrpSpPr>
        <p:grpSpPr>
          <a:xfrm>
            <a:off x="6624652" y="2282232"/>
            <a:ext cx="1623889" cy="523194"/>
            <a:chOff x="392112" y="2338763"/>
            <a:chExt cx="1894786" cy="534244"/>
          </a:xfrm>
          <a:effectLst>
            <a:outerShdw blurRad="50800" dist="38100" dir="5400000" algn="t" rotWithShape="0">
              <a:prstClr val="black">
                <a:alpha val="40000"/>
              </a:prstClr>
            </a:outerShdw>
          </a:effectLst>
        </p:grpSpPr>
        <p:sp>
          <p:nvSpPr>
            <p:cNvPr id="103" name="대각선 방향의 모서리가 둥근 사각형 102"/>
            <p:cNvSpPr/>
            <p:nvPr/>
          </p:nvSpPr>
          <p:spPr>
            <a:xfrm>
              <a:off x="392112" y="2338763"/>
              <a:ext cx="1894786" cy="534244"/>
            </a:xfrm>
            <a:prstGeom prst="round2DiagRect">
              <a:avLst/>
            </a:prstGeom>
            <a:gradFill flip="none" rotWithShape="1">
              <a:gsLst>
                <a:gs pos="0">
                  <a:srgbClr val="D67C01"/>
                </a:gs>
                <a:gs pos="50000">
                  <a:srgbClr val="F6CD01"/>
                </a:gs>
                <a:gs pos="100000">
                  <a:srgbClr val="FBF995"/>
                </a:gs>
              </a:gsLst>
              <a:lin ang="13500000" scaled="1"/>
              <a:tileRect/>
            </a:gradFill>
            <a:ln>
              <a:noFill/>
            </a:ln>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04" name="대각선 방향의 모서리가 둥근 사각형 103"/>
            <p:cNvSpPr/>
            <p:nvPr/>
          </p:nvSpPr>
          <p:spPr>
            <a:xfrm>
              <a:off x="415856" y="2357284"/>
              <a:ext cx="1843498" cy="482482"/>
            </a:xfrm>
            <a:prstGeom prst="round2DiagRect">
              <a:avLst>
                <a:gd name="adj1" fmla="val 13386"/>
                <a:gd name="adj2" fmla="val 0"/>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05" name="모서리가 둥근 직사각형 104"/>
            <p:cNvSpPr/>
            <p:nvPr/>
          </p:nvSpPr>
          <p:spPr>
            <a:xfrm>
              <a:off x="507995" y="2449682"/>
              <a:ext cx="1642147" cy="315006"/>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9474" name="TextBox 105"/>
          <p:cNvSpPr txBox="1">
            <a:spLocks noChangeArrowheads="1"/>
          </p:cNvSpPr>
          <p:nvPr/>
        </p:nvSpPr>
        <p:spPr bwMode="auto">
          <a:xfrm>
            <a:off x="6659563" y="2292350"/>
            <a:ext cx="1584325" cy="457200"/>
          </a:xfrm>
          <a:prstGeom prst="rect">
            <a:avLst/>
          </a:prstGeom>
          <a:noFill/>
          <a:ln w="9525">
            <a:noFill/>
            <a:miter lim="800000"/>
            <a:headEnd/>
            <a:tailEnd/>
          </a:ln>
        </p:spPr>
        <p:txBody>
          <a:bodyPr>
            <a:spAutoFit/>
          </a:bodyPr>
          <a:lstStyle/>
          <a:p>
            <a:pPr algn="ctr">
              <a:lnSpc>
                <a:spcPct val="150000"/>
              </a:lnSpc>
            </a:pPr>
            <a:r>
              <a:rPr kumimoji="0" lang="en-US" altLang="ko-KR" b="1">
                <a:solidFill>
                  <a:srgbClr val="D67C01"/>
                </a:solidFill>
                <a:latin typeface="Arial" charset="0"/>
                <a:ea typeface="맑은 고딕" pitchFamily="50" charset="-127"/>
                <a:cs typeface="Arial" charset="0"/>
              </a:rPr>
              <a:t>ACES</a:t>
            </a:r>
          </a:p>
        </p:txBody>
      </p:sp>
      <p:grpSp>
        <p:nvGrpSpPr>
          <p:cNvPr id="28" name="그룹 111"/>
          <p:cNvGrpSpPr/>
          <p:nvPr/>
        </p:nvGrpSpPr>
        <p:grpSpPr>
          <a:xfrm>
            <a:off x="804877" y="4386722"/>
            <a:ext cx="2052611" cy="523194"/>
            <a:chOff x="392112" y="2338763"/>
            <a:chExt cx="1894786" cy="534244"/>
          </a:xfrm>
          <a:effectLst>
            <a:outerShdw blurRad="50800" dist="38100" dir="5400000" algn="t" rotWithShape="0">
              <a:prstClr val="black">
                <a:alpha val="40000"/>
              </a:prstClr>
            </a:outerShdw>
          </a:effectLst>
        </p:grpSpPr>
        <p:sp>
          <p:nvSpPr>
            <p:cNvPr id="113" name="대각선 방향의 모서리가 둥근 사각형 112"/>
            <p:cNvSpPr/>
            <p:nvPr/>
          </p:nvSpPr>
          <p:spPr>
            <a:xfrm>
              <a:off x="392112" y="2338763"/>
              <a:ext cx="1894786" cy="534244"/>
            </a:xfrm>
            <a:prstGeom prst="round2DiagRect">
              <a:avLst/>
            </a:prstGeom>
            <a:gradFill flip="none" rotWithShape="1">
              <a:gsLst>
                <a:gs pos="0">
                  <a:srgbClr val="116283"/>
                </a:gs>
                <a:gs pos="50000">
                  <a:srgbClr val="1990BF"/>
                </a:gs>
                <a:gs pos="100000">
                  <a:srgbClr val="88D4F2"/>
                </a:gs>
              </a:gsLst>
              <a:lin ang="13500000" scaled="1"/>
              <a:tileRect/>
            </a:gradFill>
            <a:ln>
              <a:noFill/>
            </a:ln>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14" name="대각선 방향의 모서리가 둥근 사각형 113"/>
            <p:cNvSpPr/>
            <p:nvPr/>
          </p:nvSpPr>
          <p:spPr>
            <a:xfrm>
              <a:off x="415856" y="2357284"/>
              <a:ext cx="1843498" cy="482482"/>
            </a:xfrm>
            <a:prstGeom prst="round2DiagRect">
              <a:avLst>
                <a:gd name="adj1" fmla="val 13386"/>
                <a:gd name="adj2" fmla="val 0"/>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15" name="모서리가 둥근 직사각형 114"/>
            <p:cNvSpPr/>
            <p:nvPr/>
          </p:nvSpPr>
          <p:spPr>
            <a:xfrm>
              <a:off x="507995" y="2449682"/>
              <a:ext cx="1642147" cy="315006"/>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46100" name="TextBox 115"/>
          <p:cNvSpPr txBox="1">
            <a:spLocks noChangeArrowheads="1"/>
          </p:cNvSpPr>
          <p:nvPr/>
        </p:nvSpPr>
        <p:spPr bwMode="auto">
          <a:xfrm>
            <a:off x="755650" y="4429125"/>
            <a:ext cx="1958975" cy="508000"/>
          </a:xfrm>
          <a:prstGeom prst="rect">
            <a:avLst/>
          </a:prstGeom>
          <a:noFill/>
          <a:ln w="9525">
            <a:noFill/>
            <a:miter lim="800000"/>
            <a:headEnd/>
            <a:tailEnd/>
          </a:ln>
        </p:spPr>
        <p:txBody>
          <a:bodyPr>
            <a:spAutoFit/>
          </a:bodyPr>
          <a:lstStyle/>
          <a:p>
            <a:pPr algn="ctr">
              <a:lnSpc>
                <a:spcPct val="150000"/>
              </a:lnSpc>
              <a:defRPr/>
            </a:pPr>
            <a:r>
              <a:rPr kumimoji="0" lang="en-US" altLang="ko-KR" b="1" spc="-150" dirty="0">
                <a:solidFill>
                  <a:srgbClr val="116283"/>
                </a:solidFill>
                <a:latin typeface="Arial" charset="0"/>
                <a:ea typeface="맑은 고딕" pitchFamily="50" charset="-127"/>
                <a:cs typeface="Arial" charset="0"/>
              </a:rPr>
              <a:t>50% Exemption</a:t>
            </a:r>
          </a:p>
        </p:txBody>
      </p:sp>
      <p:sp>
        <p:nvSpPr>
          <p:cNvPr id="19477" name="TextBox 122"/>
          <p:cNvSpPr txBox="1">
            <a:spLocks noChangeArrowheads="1"/>
          </p:cNvSpPr>
          <p:nvPr/>
        </p:nvSpPr>
        <p:spPr bwMode="auto">
          <a:xfrm>
            <a:off x="419100" y="1011238"/>
            <a:ext cx="8286750" cy="707886"/>
          </a:xfrm>
          <a:prstGeom prst="rect">
            <a:avLst/>
          </a:prstGeom>
          <a:noFill/>
          <a:ln w="9525">
            <a:noFill/>
            <a:miter lim="800000"/>
            <a:headEnd/>
            <a:tailEnd/>
          </a:ln>
        </p:spPr>
        <p:txBody>
          <a:bodyPr>
            <a:spAutoFit/>
          </a:bodyPr>
          <a:lstStyle/>
          <a:p>
            <a:r>
              <a:rPr kumimoji="0" lang="en-US" altLang="ko-KR" sz="2000" b="1" dirty="0" smtClean="0">
                <a:solidFill>
                  <a:srgbClr val="404040"/>
                </a:solidFill>
                <a:latin typeface="Arial" charset="0"/>
                <a:ea typeface="맑은 고딕" pitchFamily="50" charset="-127"/>
                <a:cs typeface="Arial" charset="0"/>
              </a:rPr>
              <a:t>Every year financial help is provided to graduate students through scholarships</a:t>
            </a:r>
            <a:endParaRPr kumimoji="0" lang="ko-KR" altLang="en-US" sz="2000" b="1" dirty="0">
              <a:solidFill>
                <a:srgbClr val="404040"/>
              </a:solidFill>
              <a:latin typeface="Arial" charset="0"/>
              <a:ea typeface="맑은 고딕" pitchFamily="50" charset="-127"/>
              <a:cs typeface="Arial" charset="0"/>
            </a:endParaRPr>
          </a:p>
        </p:txBody>
      </p:sp>
      <p:pic>
        <p:nvPicPr>
          <p:cNvPr id="19478" name="Picture 7" descr="\\samba2\06_문서디자인\02_팀원\박경은\잎사귀-1.png"/>
          <p:cNvPicPr>
            <a:picLocks noChangeAspect="1" noChangeArrowheads="1"/>
          </p:cNvPicPr>
          <p:nvPr/>
        </p:nvPicPr>
        <p:blipFill>
          <a:blip r:embed="rId3" cstate="print"/>
          <a:srcRect/>
          <a:stretch>
            <a:fillRect/>
          </a:stretch>
        </p:blipFill>
        <p:spPr bwMode="auto">
          <a:xfrm>
            <a:off x="5126038" y="2408238"/>
            <a:ext cx="803275" cy="949325"/>
          </a:xfrm>
          <a:prstGeom prst="rect">
            <a:avLst/>
          </a:prstGeom>
          <a:noFill/>
          <a:ln w="9525">
            <a:noFill/>
            <a:miter lim="800000"/>
            <a:headEnd/>
            <a:tailEnd/>
          </a:ln>
        </p:spPr>
      </p:pic>
      <p:sp>
        <p:nvSpPr>
          <p:cNvPr id="41" name="타원 17"/>
          <p:cNvSpPr/>
          <p:nvPr/>
        </p:nvSpPr>
        <p:spPr>
          <a:xfrm>
            <a:off x="3321807" y="2763208"/>
            <a:ext cx="2500386" cy="2500384"/>
          </a:xfrm>
          <a:prstGeom prst="ellipse">
            <a:avLst/>
          </a:prstGeom>
          <a:gradFill flip="none" rotWithShape="1">
            <a:gsLst>
              <a:gs pos="0">
                <a:schemeClr val="bg1"/>
              </a:gs>
              <a:gs pos="64999">
                <a:schemeClr val="bg1">
                  <a:lumMod val="95000"/>
                </a:schemeClr>
              </a:gs>
              <a:gs pos="100000">
                <a:schemeClr val="bg1">
                  <a:lumMod val="75000"/>
                </a:schemeClr>
              </a:gs>
            </a:gsLst>
            <a:path path="circle">
              <a:fillToRect l="100000" t="100000"/>
            </a:path>
            <a:tileRect r="-100000" b="-100000"/>
          </a:gradFill>
          <a:ln>
            <a:noFill/>
          </a:ln>
          <a:effectLst>
            <a:outerShdw blurRad="50800" dist="38100" dir="2700000" algn="tl" rotWithShape="0">
              <a:prstClr val="black">
                <a:alpha val="40000"/>
              </a:prstClr>
            </a:outerShdw>
          </a:effectLst>
          <a:scene3d>
            <a:camera prst="orthographicFront"/>
            <a:lightRig rig="threePt" dir="t"/>
          </a:scene3d>
          <a:sp3d>
            <a:bevelT w="63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pic>
        <p:nvPicPr>
          <p:cNvPr id="19482" name="Picture 3" descr="C:\Users\강석범\Desktop\아이콘\Untitled-1.png"/>
          <p:cNvPicPr>
            <a:picLocks noChangeAspect="1" noChangeArrowheads="1"/>
          </p:cNvPicPr>
          <p:nvPr/>
        </p:nvPicPr>
        <p:blipFill>
          <a:blip r:embed="rId4" cstate="print"/>
          <a:srcRect/>
          <a:stretch>
            <a:fillRect/>
          </a:stretch>
        </p:blipFill>
        <p:spPr bwMode="auto">
          <a:xfrm>
            <a:off x="3482975" y="3000375"/>
            <a:ext cx="2089150"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박경은\작업\다이어그램\단일형\2010_06\다이어그램 작업3 이미지\바닥.png"/>
          <p:cNvPicPr>
            <a:picLocks noChangeAspect="1" noChangeArrowheads="1"/>
          </p:cNvPicPr>
          <p:nvPr/>
        </p:nvPicPr>
        <p:blipFill>
          <a:blip r:embed="rId3" cstate="print"/>
          <a:srcRect t="37067" b="38020"/>
          <a:stretch>
            <a:fillRect/>
          </a:stretch>
        </p:blipFill>
        <p:spPr bwMode="auto">
          <a:xfrm>
            <a:off x="28575" y="4467225"/>
            <a:ext cx="8972550" cy="1676400"/>
          </a:xfrm>
          <a:prstGeom prst="rect">
            <a:avLst/>
          </a:prstGeom>
          <a:noFill/>
          <a:ln w="9525">
            <a:noFill/>
            <a:miter lim="800000"/>
            <a:headEnd/>
            <a:tailEnd/>
          </a:ln>
        </p:spPr>
      </p:pic>
      <p:grpSp>
        <p:nvGrpSpPr>
          <p:cNvPr id="2" name="그룹 159"/>
          <p:cNvGrpSpPr/>
          <p:nvPr/>
        </p:nvGrpSpPr>
        <p:grpSpPr>
          <a:xfrm>
            <a:off x="5955510" y="1995498"/>
            <a:ext cx="2545580" cy="3290890"/>
            <a:chOff x="438150" y="3606800"/>
            <a:chExt cx="2000250" cy="666750"/>
          </a:xfrm>
          <a:effectLst>
            <a:outerShdw blurRad="50800" dist="38100" dir="5400000" algn="t" rotWithShape="0">
              <a:prstClr val="black">
                <a:alpha val="40000"/>
              </a:prstClr>
            </a:outerShdw>
          </a:effectLst>
        </p:grpSpPr>
        <p:sp>
          <p:nvSpPr>
            <p:cNvPr id="75" name="대각선 방향의 모서리가 둥근 사각형 74"/>
            <p:cNvSpPr/>
            <p:nvPr/>
          </p:nvSpPr>
          <p:spPr>
            <a:xfrm>
              <a:off x="438150" y="3606800"/>
              <a:ext cx="2000250" cy="666750"/>
            </a:xfrm>
            <a:prstGeom prst="round2DiagRect">
              <a:avLst/>
            </a:prstGeom>
            <a:gradFill flip="none" rotWithShape="1">
              <a:gsLst>
                <a:gs pos="0">
                  <a:srgbClr val="488211"/>
                </a:gs>
                <a:gs pos="50000">
                  <a:srgbClr val="8ABF19"/>
                </a:gs>
                <a:gs pos="100000">
                  <a:srgbClr val="E5F288"/>
                </a:gs>
              </a:gsLst>
              <a:lin ang="13500000" scaled="1"/>
              <a:tileRect/>
            </a:gradFill>
            <a:ln>
              <a:noFill/>
            </a:ln>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76" name="대각선 방향의 모서리가 둥근 사각형 75"/>
            <p:cNvSpPr/>
            <p:nvPr/>
          </p:nvSpPr>
          <p:spPr>
            <a:xfrm>
              <a:off x="443340" y="3608655"/>
              <a:ext cx="1974660" cy="570098"/>
            </a:xfrm>
            <a:prstGeom prst="round2DiagRect">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77" name="모서리가 둥근 직사각형 76"/>
            <p:cNvSpPr/>
            <p:nvPr/>
          </p:nvSpPr>
          <p:spPr>
            <a:xfrm>
              <a:off x="477886" y="3634487"/>
              <a:ext cx="1915732" cy="611371"/>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3" name="그룹 159"/>
          <p:cNvGrpSpPr/>
          <p:nvPr/>
        </p:nvGrpSpPr>
        <p:grpSpPr>
          <a:xfrm>
            <a:off x="642910" y="1995498"/>
            <a:ext cx="2548218" cy="3290890"/>
            <a:chOff x="438150" y="3606800"/>
            <a:chExt cx="2000250" cy="666750"/>
          </a:xfrm>
          <a:effectLst>
            <a:outerShdw blurRad="50800" dist="38100" dir="5400000" algn="t" rotWithShape="0">
              <a:prstClr val="black">
                <a:alpha val="40000"/>
              </a:prstClr>
            </a:outerShdw>
          </a:effectLst>
        </p:grpSpPr>
        <p:sp>
          <p:nvSpPr>
            <p:cNvPr id="33" name="대각선 방향의 모서리가 둥근 사각형 32"/>
            <p:cNvSpPr/>
            <p:nvPr/>
          </p:nvSpPr>
          <p:spPr>
            <a:xfrm>
              <a:off x="438150" y="3606800"/>
              <a:ext cx="2000250" cy="666750"/>
            </a:xfrm>
            <a:prstGeom prst="round2DiagRect">
              <a:avLst/>
            </a:prstGeom>
            <a:gradFill flip="none" rotWithShape="1">
              <a:gsLst>
                <a:gs pos="0">
                  <a:srgbClr val="D67C01"/>
                </a:gs>
                <a:gs pos="50000">
                  <a:srgbClr val="F6CD01"/>
                </a:gs>
                <a:gs pos="100000">
                  <a:srgbClr val="FBF995"/>
                </a:gs>
              </a:gsLst>
              <a:lin ang="13500000" scaled="1"/>
              <a:tileRect/>
            </a:gradFill>
            <a:ln>
              <a:noFill/>
            </a:ln>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34" name="대각선 방향의 모서리가 둥근 사각형 33"/>
            <p:cNvSpPr/>
            <p:nvPr/>
          </p:nvSpPr>
          <p:spPr>
            <a:xfrm>
              <a:off x="443340" y="3608655"/>
              <a:ext cx="1974660" cy="570098"/>
            </a:xfrm>
            <a:prstGeom prst="round2DiagRect">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36" name="모서리가 둥근 직사각형 35"/>
            <p:cNvSpPr/>
            <p:nvPr/>
          </p:nvSpPr>
          <p:spPr>
            <a:xfrm>
              <a:off x="477886" y="3634487"/>
              <a:ext cx="1915732" cy="611371"/>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4" name="그룹 159"/>
          <p:cNvGrpSpPr/>
          <p:nvPr/>
        </p:nvGrpSpPr>
        <p:grpSpPr>
          <a:xfrm>
            <a:off x="2985850" y="1797676"/>
            <a:ext cx="3198146" cy="3755208"/>
            <a:chOff x="438150" y="3606800"/>
            <a:chExt cx="2000250" cy="666750"/>
          </a:xfrm>
          <a:effectLst>
            <a:outerShdw blurRad="50800" dist="38100" dir="5400000" algn="t" rotWithShape="0">
              <a:prstClr val="black">
                <a:alpha val="40000"/>
              </a:prstClr>
            </a:outerShdw>
          </a:effectLst>
        </p:grpSpPr>
        <p:sp>
          <p:nvSpPr>
            <p:cNvPr id="62" name="대각선 방향의 모서리가 둥근 사각형 61"/>
            <p:cNvSpPr/>
            <p:nvPr/>
          </p:nvSpPr>
          <p:spPr>
            <a:xfrm>
              <a:off x="438150" y="3606800"/>
              <a:ext cx="2000250" cy="666750"/>
            </a:xfrm>
            <a:prstGeom prst="round2DiagRect">
              <a:avLst/>
            </a:prstGeom>
            <a:gradFill flip="none" rotWithShape="1">
              <a:gsLst>
                <a:gs pos="0">
                  <a:srgbClr val="8B0600"/>
                </a:gs>
                <a:gs pos="50000">
                  <a:srgbClr val="E42400"/>
                </a:gs>
                <a:gs pos="100000">
                  <a:srgbClr val="FEE396"/>
                </a:gs>
              </a:gsLst>
              <a:lin ang="13500000" scaled="1"/>
              <a:tileRect/>
            </a:gradFill>
            <a:ln>
              <a:noFill/>
            </a:ln>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63" name="대각선 방향의 모서리가 둥근 사각형 62"/>
            <p:cNvSpPr/>
            <p:nvPr/>
          </p:nvSpPr>
          <p:spPr>
            <a:xfrm>
              <a:off x="443340" y="3608655"/>
              <a:ext cx="1974660" cy="570098"/>
            </a:xfrm>
            <a:prstGeom prst="round2DiagRect">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64" name="모서리가 둥근 직사각형 63"/>
            <p:cNvSpPr/>
            <p:nvPr/>
          </p:nvSpPr>
          <p:spPr>
            <a:xfrm>
              <a:off x="477886" y="3634487"/>
              <a:ext cx="1915732" cy="611371"/>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21510" name="제목 38"/>
          <p:cNvSpPr>
            <a:spLocks noGrp="1"/>
          </p:cNvSpPr>
          <p:nvPr>
            <p:ph type="title"/>
          </p:nvPr>
        </p:nvSpPr>
        <p:spPr bwMode="auto">
          <a:xfrm>
            <a:off x="419100" y="228600"/>
            <a:ext cx="8351838" cy="560388"/>
          </a:xfrm>
          <a:ln>
            <a:miter lim="800000"/>
            <a:headEnd/>
            <a:tailEnd/>
          </a:ln>
        </p:spPr>
        <p:txBody>
          <a:bodyPr vert="horz" wrap="square" lIns="91440" tIns="45720" rIns="91440" bIns="45720" numCol="1" anchorCtr="0" compatLnSpc="1">
            <a:prstTxWarp prst="textNoShape">
              <a:avLst/>
            </a:prstTxWarp>
          </a:bodyPr>
          <a:lstStyle/>
          <a:p>
            <a:pPr eaLnBrk="1" hangingPunct="1">
              <a:defRPr/>
            </a:pPr>
            <a:r>
              <a:rPr lang="en-US" altLang="ko-KR" spc="-150" dirty="0" smtClean="0"/>
              <a:t>Scholarship details</a:t>
            </a:r>
            <a:endParaRPr lang="ko-KR" altLang="en-US" spc="-150" dirty="0" smtClean="0"/>
          </a:p>
        </p:txBody>
      </p:sp>
      <p:sp>
        <p:nvSpPr>
          <p:cNvPr id="35" name="갈매기형 수장 34"/>
          <p:cNvSpPr/>
          <p:nvPr/>
        </p:nvSpPr>
        <p:spPr>
          <a:xfrm>
            <a:off x="8104188" y="3533775"/>
            <a:ext cx="254000" cy="254000"/>
          </a:xfrm>
          <a:prstGeom prst="chevron">
            <a:avLst>
              <a:gd name="adj" fmla="val 5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solidFill>
                <a:schemeClr val="tx1"/>
              </a:solidFill>
            </a:endParaRPr>
          </a:p>
        </p:txBody>
      </p:sp>
      <p:sp>
        <p:nvSpPr>
          <p:cNvPr id="43" name="갈매기형 수장 42"/>
          <p:cNvSpPr/>
          <p:nvPr/>
        </p:nvSpPr>
        <p:spPr>
          <a:xfrm flipH="1">
            <a:off x="785813" y="3533775"/>
            <a:ext cx="254000" cy="254000"/>
          </a:xfrm>
          <a:prstGeom prst="chevron">
            <a:avLst>
              <a:gd name="adj" fmla="val 5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schemeClr val="tx1"/>
              </a:solidFill>
            </a:endParaRPr>
          </a:p>
        </p:txBody>
      </p:sp>
      <p:sp>
        <p:nvSpPr>
          <p:cNvPr id="20489" name="TextBox 57"/>
          <p:cNvSpPr txBox="1">
            <a:spLocks noChangeArrowheads="1"/>
          </p:cNvSpPr>
          <p:nvPr/>
        </p:nvSpPr>
        <p:spPr bwMode="auto">
          <a:xfrm>
            <a:off x="3416300" y="2176463"/>
            <a:ext cx="2311400" cy="738187"/>
          </a:xfrm>
          <a:prstGeom prst="rect">
            <a:avLst/>
          </a:prstGeom>
          <a:noFill/>
          <a:ln w="9525">
            <a:noFill/>
            <a:miter lim="800000"/>
            <a:headEnd/>
            <a:tailEnd/>
          </a:ln>
        </p:spPr>
        <p:txBody>
          <a:bodyPr>
            <a:spAutoFit/>
          </a:bodyPr>
          <a:lstStyle/>
          <a:p>
            <a:pPr algn="ctr"/>
            <a:r>
              <a:rPr kumimoji="0" lang="en-US" altLang="ko-KR" sz="2800" b="1" dirty="0">
                <a:solidFill>
                  <a:srgbClr val="8B0600"/>
                </a:solidFill>
                <a:latin typeface="Arial" charset="0"/>
                <a:ea typeface="맑은 고딕" pitchFamily="50" charset="-127"/>
                <a:cs typeface="Arial" charset="0"/>
              </a:rPr>
              <a:t>BEST-KNU</a:t>
            </a:r>
          </a:p>
          <a:p>
            <a:pPr algn="ctr"/>
            <a:endParaRPr kumimoji="0" lang="en-US" altLang="ko-KR" sz="1400" dirty="0">
              <a:solidFill>
                <a:srgbClr val="404040"/>
              </a:solidFill>
              <a:latin typeface="Arial" charset="0"/>
              <a:ea typeface="맑은 고딕" pitchFamily="50" charset="-127"/>
              <a:cs typeface="Arial" charset="0"/>
            </a:endParaRPr>
          </a:p>
        </p:txBody>
      </p:sp>
      <p:cxnSp>
        <p:nvCxnSpPr>
          <p:cNvPr id="59" name="직선 연결선 58"/>
          <p:cNvCxnSpPr/>
          <p:nvPr/>
        </p:nvCxnSpPr>
        <p:spPr>
          <a:xfrm>
            <a:off x="3324225" y="2928938"/>
            <a:ext cx="2497138" cy="0"/>
          </a:xfrm>
          <a:prstGeom prst="line">
            <a:avLst/>
          </a:prstGeom>
          <a:ln w="19050">
            <a:solidFill>
              <a:srgbClr val="BD022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직선 연결선 59"/>
          <p:cNvCxnSpPr/>
          <p:nvPr/>
        </p:nvCxnSpPr>
        <p:spPr>
          <a:xfrm>
            <a:off x="1143000" y="2928938"/>
            <a:ext cx="1597025" cy="0"/>
          </a:xfrm>
          <a:prstGeom prst="line">
            <a:avLst/>
          </a:prstGeom>
          <a:ln w="19050">
            <a:solidFill>
              <a:srgbClr val="D67C0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0492" name="TextBox 60"/>
          <p:cNvSpPr txBox="1">
            <a:spLocks noChangeArrowheads="1"/>
          </p:cNvSpPr>
          <p:nvPr/>
        </p:nvSpPr>
        <p:spPr bwMode="auto">
          <a:xfrm>
            <a:off x="3071813" y="3000375"/>
            <a:ext cx="3035300" cy="2092325"/>
          </a:xfrm>
          <a:prstGeom prst="rect">
            <a:avLst/>
          </a:prstGeom>
          <a:noFill/>
          <a:ln w="9525">
            <a:noFill/>
            <a:miter lim="800000"/>
            <a:headEnd/>
            <a:tailEnd/>
          </a:ln>
        </p:spPr>
        <p:txBody>
          <a:bodyPr>
            <a:spAutoFit/>
          </a:bodyPr>
          <a:lstStyle/>
          <a:p>
            <a:r>
              <a:rPr kumimoji="0" lang="en-US" altLang="ko-KR" sz="1300" dirty="0">
                <a:solidFill>
                  <a:srgbClr val="404040"/>
                </a:solidFill>
                <a:latin typeface="Arial" charset="0"/>
                <a:ea typeface="HY견고딕" pitchFamily="18" charset="-127"/>
                <a:cs typeface="Arial" charset="0"/>
              </a:rPr>
              <a:t> </a:t>
            </a:r>
            <a:r>
              <a:rPr kumimoji="0" lang="en-US" altLang="ko-KR" sz="1300" dirty="0" smtClean="0">
                <a:solidFill>
                  <a:srgbClr val="404040"/>
                </a:solidFill>
                <a:latin typeface="Arial" charset="0"/>
                <a:ea typeface="HY견고딕" pitchFamily="18" charset="-127"/>
                <a:cs typeface="Arial" charset="0"/>
              </a:rPr>
              <a:t>The BEST-KNU </a:t>
            </a:r>
            <a:r>
              <a:rPr kumimoji="0" lang="en-US" altLang="ko-KR" sz="1300" dirty="0">
                <a:solidFill>
                  <a:srgbClr val="404040"/>
                </a:solidFill>
                <a:latin typeface="Arial" charset="0"/>
                <a:ea typeface="HY견고딕" pitchFamily="18" charset="-127"/>
                <a:cs typeface="Arial" charset="0"/>
              </a:rPr>
              <a:t>program is a fully-supported scholarship for the best qualified international students. Selected </a:t>
            </a:r>
            <a:r>
              <a:rPr kumimoji="0" lang="en-US" altLang="ko-KR" sz="1300" dirty="0" smtClean="0">
                <a:solidFill>
                  <a:srgbClr val="404040"/>
                </a:solidFill>
                <a:latin typeface="Arial" charset="0"/>
                <a:ea typeface="HY견고딕" pitchFamily="18" charset="-127"/>
                <a:cs typeface="Arial" charset="0"/>
              </a:rPr>
              <a:t>winners of </a:t>
            </a:r>
            <a:r>
              <a:rPr kumimoji="0" lang="en-US" altLang="ko-KR" sz="1300" dirty="0">
                <a:solidFill>
                  <a:srgbClr val="404040"/>
                </a:solidFill>
                <a:latin typeface="Arial" charset="0"/>
                <a:ea typeface="HY견고딕" pitchFamily="18" charset="-127"/>
                <a:cs typeface="Arial" charset="0"/>
              </a:rPr>
              <a:t>this scholarship are provided with </a:t>
            </a:r>
            <a:r>
              <a:rPr kumimoji="0" lang="en-US" altLang="ko-KR" sz="1300" dirty="0" smtClean="0">
                <a:solidFill>
                  <a:srgbClr val="404040"/>
                </a:solidFill>
                <a:latin typeface="Arial" charset="0"/>
                <a:ea typeface="HY견고딕" pitchFamily="18" charset="-127"/>
                <a:cs typeface="Arial" charset="0"/>
              </a:rPr>
              <a:t>tuition, dormitory </a:t>
            </a:r>
            <a:r>
              <a:rPr kumimoji="0" lang="en-US" altLang="ko-KR" sz="1300" dirty="0">
                <a:solidFill>
                  <a:srgbClr val="404040"/>
                </a:solidFill>
                <a:latin typeface="Arial" charset="0"/>
                <a:ea typeface="HY견고딕" pitchFamily="18" charset="-127"/>
                <a:cs typeface="Arial" charset="0"/>
              </a:rPr>
              <a:t>and living expenses as well as health insurance. Scholastic </a:t>
            </a:r>
            <a:r>
              <a:rPr kumimoji="0" lang="en-US" altLang="ko-KR" sz="1300" dirty="0" smtClean="0">
                <a:solidFill>
                  <a:srgbClr val="404040"/>
                </a:solidFill>
                <a:latin typeface="Arial" charset="0"/>
                <a:ea typeface="HY견고딕" pitchFamily="18" charset="-127"/>
                <a:cs typeface="Arial" charset="0"/>
              </a:rPr>
              <a:t>ability </a:t>
            </a:r>
            <a:r>
              <a:rPr kumimoji="0" lang="en-US" altLang="ko-KR" sz="1300" dirty="0">
                <a:solidFill>
                  <a:srgbClr val="404040"/>
                </a:solidFill>
                <a:latin typeface="Arial" charset="0"/>
                <a:ea typeface="HY견고딕" pitchFamily="18" charset="-127"/>
                <a:cs typeface="Arial" charset="0"/>
              </a:rPr>
              <a:t>and English language proficiency </a:t>
            </a:r>
            <a:r>
              <a:rPr kumimoji="0" lang="en-US" altLang="ko-KR" sz="1300" dirty="0" smtClean="0">
                <a:solidFill>
                  <a:srgbClr val="404040"/>
                </a:solidFill>
                <a:latin typeface="Arial" charset="0"/>
                <a:ea typeface="HY견고딕" pitchFamily="18" charset="-127"/>
                <a:cs typeface="Arial" charset="0"/>
              </a:rPr>
              <a:t>(TOEFL</a:t>
            </a:r>
            <a:r>
              <a:rPr kumimoji="0" lang="en-US" altLang="ko-KR" sz="1300" dirty="0">
                <a:solidFill>
                  <a:srgbClr val="404040"/>
                </a:solidFill>
                <a:latin typeface="Arial" charset="0"/>
                <a:ea typeface="HY견고딕" pitchFamily="18" charset="-127"/>
                <a:cs typeface="Arial" charset="0"/>
              </a:rPr>
              <a:t>, IELTS, </a:t>
            </a:r>
            <a:r>
              <a:rPr kumimoji="0" lang="en-US" altLang="ko-KR" sz="1300" dirty="0" smtClean="0">
                <a:solidFill>
                  <a:srgbClr val="404040"/>
                </a:solidFill>
                <a:latin typeface="Arial" charset="0"/>
                <a:ea typeface="HY견고딕" pitchFamily="18" charset="-127"/>
                <a:cs typeface="Arial" charset="0"/>
              </a:rPr>
              <a:t>GRE) </a:t>
            </a:r>
            <a:r>
              <a:rPr kumimoji="0" lang="en-US" altLang="ko-KR" sz="1300" dirty="0">
                <a:solidFill>
                  <a:srgbClr val="404040"/>
                </a:solidFill>
                <a:latin typeface="Arial" charset="0"/>
                <a:ea typeface="HY견고딕" pitchFamily="18" charset="-127"/>
                <a:cs typeface="Arial" charset="0"/>
              </a:rPr>
              <a:t>are among the important selection criteria. </a:t>
            </a:r>
            <a:endParaRPr kumimoji="0" lang="ko-KR" altLang="en-US" sz="1300" dirty="0">
              <a:solidFill>
                <a:srgbClr val="404040"/>
              </a:solidFill>
              <a:latin typeface="Arial" charset="0"/>
              <a:ea typeface="HY견고딕" pitchFamily="18" charset="-127"/>
              <a:cs typeface="Arial" charset="0"/>
            </a:endParaRPr>
          </a:p>
        </p:txBody>
      </p:sp>
      <p:sp>
        <p:nvSpPr>
          <p:cNvPr id="20493" name="TextBox 69"/>
          <p:cNvSpPr txBox="1">
            <a:spLocks noChangeArrowheads="1"/>
          </p:cNvSpPr>
          <p:nvPr/>
        </p:nvSpPr>
        <p:spPr bwMode="auto">
          <a:xfrm>
            <a:off x="785813" y="2428875"/>
            <a:ext cx="2311400" cy="461963"/>
          </a:xfrm>
          <a:prstGeom prst="rect">
            <a:avLst/>
          </a:prstGeom>
          <a:noFill/>
          <a:ln w="9525">
            <a:noFill/>
            <a:miter lim="800000"/>
            <a:headEnd/>
            <a:tailEnd/>
          </a:ln>
        </p:spPr>
        <p:txBody>
          <a:bodyPr>
            <a:spAutoFit/>
          </a:bodyPr>
          <a:lstStyle/>
          <a:p>
            <a:pPr algn="ctr"/>
            <a:r>
              <a:rPr kumimoji="0" lang="en-US" altLang="ko-KR" sz="2400" b="1">
                <a:solidFill>
                  <a:srgbClr val="D67C01"/>
                </a:solidFill>
                <a:latin typeface="Arial" charset="0"/>
                <a:ea typeface="맑은 고딕" pitchFamily="50" charset="-127"/>
                <a:cs typeface="Arial" charset="0"/>
              </a:rPr>
              <a:t>ACES</a:t>
            </a:r>
          </a:p>
        </p:txBody>
      </p:sp>
      <p:sp>
        <p:nvSpPr>
          <p:cNvPr id="20494" name="TextBox 70"/>
          <p:cNvSpPr txBox="1">
            <a:spLocks noChangeArrowheads="1"/>
          </p:cNvSpPr>
          <p:nvPr/>
        </p:nvSpPr>
        <p:spPr bwMode="auto">
          <a:xfrm>
            <a:off x="1000125" y="3000375"/>
            <a:ext cx="1936750" cy="1892826"/>
          </a:xfrm>
          <a:prstGeom prst="rect">
            <a:avLst/>
          </a:prstGeom>
          <a:noFill/>
          <a:ln w="9525">
            <a:noFill/>
            <a:miter lim="800000"/>
            <a:headEnd/>
            <a:tailEnd/>
          </a:ln>
        </p:spPr>
        <p:txBody>
          <a:bodyPr>
            <a:spAutoFit/>
          </a:bodyPr>
          <a:lstStyle/>
          <a:p>
            <a:r>
              <a:rPr kumimoji="0" lang="en-US" altLang="ko-KR" sz="1300" dirty="0" smtClean="0">
                <a:solidFill>
                  <a:srgbClr val="404040"/>
                </a:solidFill>
                <a:latin typeface="Arial" charset="0"/>
                <a:ea typeface="HY견고딕" pitchFamily="18" charset="-127"/>
                <a:cs typeface="Arial" charset="0"/>
              </a:rPr>
              <a:t>The ACES-KNU </a:t>
            </a:r>
            <a:r>
              <a:rPr kumimoji="0" lang="en-US" altLang="ko-KR" sz="1300" dirty="0">
                <a:solidFill>
                  <a:srgbClr val="404040"/>
                </a:solidFill>
                <a:latin typeface="Arial" charset="0"/>
                <a:ea typeface="HY견고딕" pitchFamily="18" charset="-127"/>
                <a:cs typeface="Arial" charset="0"/>
              </a:rPr>
              <a:t>program is a prestigious award offered to </a:t>
            </a:r>
            <a:r>
              <a:rPr kumimoji="0" lang="en-US" altLang="ko-KR" sz="1300" dirty="0" smtClean="0">
                <a:solidFill>
                  <a:srgbClr val="404040"/>
                </a:solidFill>
                <a:latin typeface="Arial" charset="0"/>
                <a:ea typeface="HY견고딕" pitchFamily="18" charset="-127"/>
                <a:cs typeface="Arial" charset="0"/>
              </a:rPr>
              <a:t>qualified </a:t>
            </a:r>
            <a:r>
              <a:rPr kumimoji="0" lang="en-US" altLang="ko-KR" sz="1300" dirty="0">
                <a:solidFill>
                  <a:srgbClr val="404040"/>
                </a:solidFill>
                <a:latin typeface="Arial" charset="0"/>
                <a:ea typeface="HY견고딕" pitchFamily="18" charset="-127"/>
                <a:cs typeface="Arial" charset="0"/>
              </a:rPr>
              <a:t>graduates from </a:t>
            </a:r>
            <a:r>
              <a:rPr kumimoji="0" lang="en-US" altLang="ko-KR" sz="1300" dirty="0" smtClean="0">
                <a:solidFill>
                  <a:srgbClr val="404040"/>
                </a:solidFill>
                <a:latin typeface="Arial" charset="0"/>
                <a:ea typeface="HY견고딕" pitchFamily="18" charset="-127"/>
                <a:cs typeface="Arial" charset="0"/>
              </a:rPr>
              <a:t>KNU’s sister universities who </a:t>
            </a:r>
            <a:r>
              <a:rPr kumimoji="0" lang="en-US" altLang="ko-KR" sz="1300" dirty="0">
                <a:solidFill>
                  <a:srgbClr val="404040"/>
                </a:solidFill>
                <a:latin typeface="Arial" charset="0"/>
                <a:ea typeface="HY견고딕" pitchFamily="18" charset="-127"/>
                <a:cs typeface="Arial" charset="0"/>
              </a:rPr>
              <a:t>plan to study for an </a:t>
            </a:r>
            <a:r>
              <a:rPr kumimoji="0" lang="en-US" altLang="ko-KR" sz="1300" dirty="0" smtClean="0">
                <a:solidFill>
                  <a:srgbClr val="404040"/>
                </a:solidFill>
                <a:latin typeface="Arial" charset="0"/>
                <a:ea typeface="HY견고딕" pitchFamily="18" charset="-127"/>
                <a:cs typeface="Arial" charset="0"/>
              </a:rPr>
              <a:t>advanced degree </a:t>
            </a:r>
            <a:r>
              <a:rPr kumimoji="0" lang="en-US" altLang="ko-KR" sz="1300" dirty="0">
                <a:solidFill>
                  <a:srgbClr val="404040"/>
                </a:solidFill>
                <a:latin typeface="Arial" charset="0"/>
                <a:ea typeface="HY견고딕" pitchFamily="18" charset="-127"/>
                <a:cs typeface="Arial" charset="0"/>
              </a:rPr>
              <a:t>(</a:t>
            </a:r>
            <a:r>
              <a:rPr kumimoji="0" lang="en-US" altLang="ko-KR" sz="1300" dirty="0" smtClean="0">
                <a:solidFill>
                  <a:srgbClr val="404040"/>
                </a:solidFill>
                <a:latin typeface="Arial" charset="0"/>
                <a:ea typeface="HY견고딕" pitchFamily="18" charset="-127"/>
                <a:cs typeface="Arial" charset="0"/>
              </a:rPr>
              <a:t>Master/Ph.D. ).</a:t>
            </a:r>
            <a:endParaRPr kumimoji="0" lang="en-US" altLang="ko-KR" sz="1300" dirty="0">
              <a:solidFill>
                <a:srgbClr val="404040"/>
              </a:solidFill>
              <a:latin typeface="Arial" charset="0"/>
              <a:ea typeface="HY견고딕" pitchFamily="18" charset="-127"/>
              <a:cs typeface="Arial" charset="0"/>
            </a:endParaRPr>
          </a:p>
        </p:txBody>
      </p:sp>
      <p:cxnSp>
        <p:nvCxnSpPr>
          <p:cNvPr id="72" name="직선 연결선 71"/>
          <p:cNvCxnSpPr/>
          <p:nvPr/>
        </p:nvCxnSpPr>
        <p:spPr>
          <a:xfrm>
            <a:off x="6475413" y="2928938"/>
            <a:ext cx="1597025" cy="0"/>
          </a:xfrm>
          <a:prstGeom prst="line">
            <a:avLst/>
          </a:prstGeom>
          <a:ln w="19050">
            <a:solidFill>
              <a:srgbClr val="48821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0496" name="TextBox 72"/>
          <p:cNvSpPr txBox="1">
            <a:spLocks noChangeArrowheads="1"/>
          </p:cNvSpPr>
          <p:nvPr/>
        </p:nvSpPr>
        <p:spPr bwMode="auto">
          <a:xfrm>
            <a:off x="6118225" y="2428875"/>
            <a:ext cx="2311400" cy="461963"/>
          </a:xfrm>
          <a:prstGeom prst="rect">
            <a:avLst/>
          </a:prstGeom>
          <a:noFill/>
          <a:ln w="9525">
            <a:noFill/>
            <a:miter lim="800000"/>
            <a:headEnd/>
            <a:tailEnd/>
          </a:ln>
        </p:spPr>
        <p:txBody>
          <a:bodyPr>
            <a:spAutoFit/>
          </a:bodyPr>
          <a:lstStyle/>
          <a:p>
            <a:pPr algn="ctr"/>
            <a:r>
              <a:rPr kumimoji="0" lang="en-US" altLang="ko-KR" sz="2400" b="1">
                <a:solidFill>
                  <a:srgbClr val="488211"/>
                </a:solidFill>
                <a:latin typeface="Arial" charset="0"/>
                <a:ea typeface="맑은 고딕" pitchFamily="50" charset="-127"/>
                <a:cs typeface="Arial" charset="0"/>
              </a:rPr>
              <a:t>GKS</a:t>
            </a:r>
          </a:p>
        </p:txBody>
      </p:sp>
      <p:sp>
        <p:nvSpPr>
          <p:cNvPr id="20497" name="TextBox 73"/>
          <p:cNvSpPr txBox="1">
            <a:spLocks noChangeArrowheads="1"/>
          </p:cNvSpPr>
          <p:nvPr/>
        </p:nvSpPr>
        <p:spPr bwMode="auto">
          <a:xfrm>
            <a:off x="6286500" y="2928938"/>
            <a:ext cx="1847850" cy="2292350"/>
          </a:xfrm>
          <a:prstGeom prst="rect">
            <a:avLst/>
          </a:prstGeom>
          <a:noFill/>
          <a:ln w="9525">
            <a:noFill/>
            <a:miter lim="800000"/>
            <a:headEnd/>
            <a:tailEnd/>
          </a:ln>
        </p:spPr>
        <p:txBody>
          <a:bodyPr>
            <a:spAutoFit/>
          </a:bodyPr>
          <a:lstStyle/>
          <a:p>
            <a:r>
              <a:rPr kumimoji="0" lang="en-US" altLang="ko-KR" sz="1300" dirty="0">
                <a:solidFill>
                  <a:srgbClr val="404040"/>
                </a:solidFill>
                <a:latin typeface="Arial" charset="0"/>
                <a:ea typeface="HY견고딕" pitchFamily="18" charset="-127"/>
                <a:cs typeface="Arial" charset="0"/>
              </a:rPr>
              <a:t> </a:t>
            </a:r>
            <a:r>
              <a:rPr kumimoji="0" lang="en-US" altLang="ko-KR" sz="1300" dirty="0" smtClean="0">
                <a:solidFill>
                  <a:srgbClr val="404040"/>
                </a:solidFill>
                <a:latin typeface="Arial" charset="0"/>
                <a:ea typeface="HY견고딕" pitchFamily="18" charset="-127"/>
                <a:cs typeface="Arial" charset="0"/>
              </a:rPr>
              <a:t>The GKS </a:t>
            </a:r>
            <a:r>
              <a:rPr kumimoji="0" lang="en-US" altLang="ko-KR" sz="1300" dirty="0">
                <a:solidFill>
                  <a:srgbClr val="404040"/>
                </a:solidFill>
                <a:latin typeface="Arial" charset="0"/>
                <a:ea typeface="HY견고딕" pitchFamily="18" charset="-127"/>
                <a:cs typeface="Arial" charset="0"/>
              </a:rPr>
              <a:t>program is a fully-supported scholarship </a:t>
            </a:r>
            <a:r>
              <a:rPr kumimoji="0" lang="en-US" altLang="ko-KR" sz="1300" dirty="0" smtClean="0">
                <a:solidFill>
                  <a:srgbClr val="404040"/>
                </a:solidFill>
                <a:latin typeface="Arial" charset="0"/>
                <a:ea typeface="HY견고딕" pitchFamily="18" charset="-127"/>
                <a:cs typeface="Arial" charset="0"/>
              </a:rPr>
              <a:t>from the </a:t>
            </a:r>
            <a:r>
              <a:rPr kumimoji="0" lang="en-US" altLang="ko-KR" sz="1300" dirty="0">
                <a:solidFill>
                  <a:srgbClr val="404040"/>
                </a:solidFill>
                <a:latin typeface="Arial" charset="0"/>
                <a:ea typeface="HY견고딕" pitchFamily="18" charset="-127"/>
                <a:cs typeface="Arial" charset="0"/>
              </a:rPr>
              <a:t>Korean </a:t>
            </a:r>
            <a:r>
              <a:rPr kumimoji="0" lang="en-US" altLang="ko-KR" sz="1300" dirty="0" smtClean="0">
                <a:solidFill>
                  <a:srgbClr val="404040"/>
                </a:solidFill>
                <a:latin typeface="Arial" charset="0"/>
                <a:ea typeface="HY견고딕" pitchFamily="18" charset="-127"/>
                <a:cs typeface="Arial" charset="0"/>
              </a:rPr>
              <a:t>government </a:t>
            </a:r>
            <a:r>
              <a:rPr kumimoji="0" lang="en-US" altLang="ko-KR" sz="1300" dirty="0">
                <a:solidFill>
                  <a:srgbClr val="404040"/>
                </a:solidFill>
                <a:latin typeface="Arial" charset="0"/>
                <a:ea typeface="HY견고딕" pitchFamily="18" charset="-127"/>
                <a:cs typeface="Arial" charset="0"/>
              </a:rPr>
              <a:t>for the best qualified international students. This scholarship </a:t>
            </a:r>
            <a:r>
              <a:rPr kumimoji="0" lang="en-US" altLang="ko-KR" sz="1300" dirty="0" smtClean="0">
                <a:solidFill>
                  <a:srgbClr val="404040"/>
                </a:solidFill>
                <a:latin typeface="Arial" charset="0"/>
                <a:ea typeface="HY견고딕" pitchFamily="18" charset="-127"/>
                <a:cs typeface="Arial" charset="0"/>
              </a:rPr>
              <a:t>is </a:t>
            </a:r>
            <a:r>
              <a:rPr kumimoji="0" lang="en-US" altLang="ko-KR" sz="1300" dirty="0">
                <a:solidFill>
                  <a:srgbClr val="404040"/>
                </a:solidFill>
                <a:latin typeface="Arial" charset="0"/>
                <a:ea typeface="HY견고딕" pitchFamily="18" charset="-127"/>
                <a:cs typeface="Arial" charset="0"/>
              </a:rPr>
              <a:t>provided </a:t>
            </a:r>
            <a:r>
              <a:rPr kumimoji="0" lang="en-US" altLang="ko-KR" sz="1300" dirty="0" smtClean="0">
                <a:solidFill>
                  <a:srgbClr val="404040"/>
                </a:solidFill>
                <a:latin typeface="Arial" charset="0"/>
                <a:ea typeface="HY견고딕" pitchFamily="18" charset="-127"/>
                <a:cs typeface="Arial" charset="0"/>
              </a:rPr>
              <a:t>as </a:t>
            </a:r>
            <a:r>
              <a:rPr kumimoji="0" lang="en-US" altLang="ko-KR" sz="1300" dirty="0">
                <a:solidFill>
                  <a:srgbClr val="404040"/>
                </a:solidFill>
                <a:latin typeface="Arial" charset="0"/>
                <a:ea typeface="HY견고딕" pitchFamily="18" charset="-127"/>
                <a:cs typeface="Arial" charset="0"/>
              </a:rPr>
              <a:t>tuition and living expenses as well as health insurance.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60"/>
          <p:cNvGrpSpPr/>
          <p:nvPr/>
        </p:nvGrpSpPr>
        <p:grpSpPr>
          <a:xfrm>
            <a:off x="3126579" y="4665964"/>
            <a:ext cx="2531271" cy="1977746"/>
            <a:chOff x="3126579" y="4665965"/>
            <a:chExt cx="2531271" cy="1600200"/>
          </a:xfrm>
          <a:effectLst>
            <a:outerShdw blurRad="50800" dist="38100" dir="2700000" algn="tl" rotWithShape="0">
              <a:prstClr val="black">
                <a:alpha val="40000"/>
              </a:prstClr>
            </a:outerShdw>
          </a:effectLst>
        </p:grpSpPr>
        <p:grpSp>
          <p:nvGrpSpPr>
            <p:cNvPr id="3" name="그룹 134"/>
            <p:cNvGrpSpPr/>
            <p:nvPr/>
          </p:nvGrpSpPr>
          <p:grpSpPr>
            <a:xfrm>
              <a:off x="3479800" y="4665965"/>
              <a:ext cx="2178050" cy="1600200"/>
              <a:chOff x="349250" y="1828800"/>
              <a:chExt cx="2533650" cy="4445000"/>
            </a:xfrm>
          </p:grpSpPr>
          <p:sp>
            <p:nvSpPr>
              <p:cNvPr id="136" name="모서리가 둥근 직사각형 135"/>
              <p:cNvSpPr/>
              <p:nvPr/>
            </p:nvSpPr>
            <p:spPr>
              <a:xfrm>
                <a:off x="349250" y="1828800"/>
                <a:ext cx="2533650" cy="4445000"/>
              </a:xfrm>
              <a:prstGeom prst="roundRect">
                <a:avLst>
                  <a:gd name="adj" fmla="val 7101"/>
                </a:avLst>
              </a:prstGeom>
              <a:gradFill flip="none" rotWithShape="1">
                <a:gsLst>
                  <a:gs pos="0">
                    <a:schemeClr val="bg1">
                      <a:lumMod val="85000"/>
                    </a:schemeClr>
                  </a:gs>
                  <a:gs pos="50000">
                    <a:schemeClr val="bg1">
                      <a:lumMod val="9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37" name="모서리가 둥근 직사각형 136"/>
              <p:cNvSpPr/>
              <p:nvPr/>
            </p:nvSpPr>
            <p:spPr>
              <a:xfrm>
                <a:off x="389877" y="1902883"/>
                <a:ext cx="2452396" cy="666750"/>
              </a:xfrm>
              <a:prstGeom prst="roundRect">
                <a:avLst>
                  <a:gd name="adj" fmla="val 28572"/>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38" name="직사각형 137"/>
              <p:cNvSpPr/>
              <p:nvPr/>
            </p:nvSpPr>
            <p:spPr>
              <a:xfrm flipV="1">
                <a:off x="704850" y="1873250"/>
                <a:ext cx="1811433" cy="87631"/>
              </a:xfrm>
              <a:prstGeom prst="rect">
                <a:avLst/>
              </a:prstGeom>
              <a:gradFill flip="none" rotWithShape="1">
                <a:gsLst>
                  <a:gs pos="0">
                    <a:schemeClr val="bg1">
                      <a:alpha val="0"/>
                    </a:schemeClr>
                  </a:gs>
                  <a:gs pos="50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39" name="모서리가 둥근 직사각형 138"/>
              <p:cNvSpPr/>
              <p:nvPr/>
            </p:nvSpPr>
            <p:spPr>
              <a:xfrm rot="10800000">
                <a:off x="389877" y="5532967"/>
                <a:ext cx="2452396" cy="666750"/>
              </a:xfrm>
              <a:prstGeom prst="roundRect">
                <a:avLst>
                  <a:gd name="adj" fmla="val 28572"/>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58" name="이등변 삼각형 157"/>
            <p:cNvSpPr/>
            <p:nvPr/>
          </p:nvSpPr>
          <p:spPr>
            <a:xfrm rot="16200000" flipH="1">
              <a:off x="3037679" y="5288265"/>
              <a:ext cx="533400" cy="355600"/>
            </a:xfrm>
            <a:prstGeom prst="triangle">
              <a:avLst/>
            </a:prstGeom>
            <a:gradFill flip="none" rotWithShape="1">
              <a:gsLst>
                <a:gs pos="0">
                  <a:srgbClr val="D0D0D0"/>
                </a:gs>
                <a:gs pos="100000">
                  <a:srgbClr val="F0F0F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4" name="그룹 107"/>
          <p:cNvGrpSpPr/>
          <p:nvPr/>
        </p:nvGrpSpPr>
        <p:grpSpPr>
          <a:xfrm>
            <a:off x="6384925" y="2139950"/>
            <a:ext cx="2178050" cy="2217744"/>
            <a:chOff x="6384925" y="2051050"/>
            <a:chExt cx="2178050" cy="1955800"/>
          </a:xfrm>
          <a:effectLst>
            <a:outerShdw blurRad="50800" dist="38100" dir="2700000" algn="tl" rotWithShape="0">
              <a:prstClr val="black">
                <a:alpha val="40000"/>
              </a:prstClr>
            </a:outerShdw>
          </a:effectLst>
        </p:grpSpPr>
        <p:grpSp>
          <p:nvGrpSpPr>
            <p:cNvPr id="5" name="그룹 79"/>
            <p:cNvGrpSpPr/>
            <p:nvPr/>
          </p:nvGrpSpPr>
          <p:grpSpPr>
            <a:xfrm>
              <a:off x="6384925" y="2051050"/>
              <a:ext cx="2178050" cy="1600200"/>
              <a:chOff x="349250" y="1828800"/>
              <a:chExt cx="2533650" cy="4445000"/>
            </a:xfrm>
          </p:grpSpPr>
          <p:sp>
            <p:nvSpPr>
              <p:cNvPr id="81" name="모서리가 둥근 직사각형 80"/>
              <p:cNvSpPr/>
              <p:nvPr/>
            </p:nvSpPr>
            <p:spPr>
              <a:xfrm>
                <a:off x="349250" y="1828800"/>
                <a:ext cx="2533650" cy="4445000"/>
              </a:xfrm>
              <a:prstGeom prst="roundRect">
                <a:avLst>
                  <a:gd name="adj" fmla="val 7101"/>
                </a:avLst>
              </a:prstGeom>
              <a:gradFill flip="none" rotWithShape="1">
                <a:gsLst>
                  <a:gs pos="0">
                    <a:schemeClr val="bg1">
                      <a:lumMod val="85000"/>
                    </a:schemeClr>
                  </a:gs>
                  <a:gs pos="50000">
                    <a:schemeClr val="bg1">
                      <a:lumMod val="9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85" name="모서리가 둥근 직사각형 84"/>
              <p:cNvSpPr/>
              <p:nvPr/>
            </p:nvSpPr>
            <p:spPr>
              <a:xfrm>
                <a:off x="389877" y="1902883"/>
                <a:ext cx="2452396" cy="666750"/>
              </a:xfrm>
              <a:prstGeom prst="roundRect">
                <a:avLst>
                  <a:gd name="adj" fmla="val 28572"/>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86" name="직사각형 85"/>
              <p:cNvSpPr/>
              <p:nvPr/>
            </p:nvSpPr>
            <p:spPr>
              <a:xfrm flipV="1">
                <a:off x="704850" y="1873250"/>
                <a:ext cx="1811433" cy="87631"/>
              </a:xfrm>
              <a:prstGeom prst="rect">
                <a:avLst/>
              </a:prstGeom>
              <a:gradFill flip="none" rotWithShape="1">
                <a:gsLst>
                  <a:gs pos="0">
                    <a:schemeClr val="bg1">
                      <a:alpha val="0"/>
                    </a:schemeClr>
                  </a:gs>
                  <a:gs pos="50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89" name="모서리가 둥근 직사각형 88"/>
              <p:cNvSpPr/>
              <p:nvPr/>
            </p:nvSpPr>
            <p:spPr>
              <a:xfrm rot="10800000">
                <a:off x="389877" y="5532967"/>
                <a:ext cx="2452396" cy="666750"/>
              </a:xfrm>
              <a:prstGeom prst="roundRect">
                <a:avLst>
                  <a:gd name="adj" fmla="val 28572"/>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05" name="이등변 삼각형 104"/>
            <p:cNvSpPr/>
            <p:nvPr/>
          </p:nvSpPr>
          <p:spPr>
            <a:xfrm rot="10800000">
              <a:off x="7239000" y="3651250"/>
              <a:ext cx="533400" cy="355600"/>
            </a:xfrm>
            <a:prstGeom prst="triangle">
              <a:avLst/>
            </a:prstGeom>
            <a:gradFill flip="none" rotWithShape="1">
              <a:gsLst>
                <a:gs pos="0">
                  <a:srgbClr val="D0D0D0"/>
                </a:gs>
                <a:gs pos="100000">
                  <a:srgbClr val="F0F0F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6" name="그룹 41"/>
          <p:cNvGrpSpPr/>
          <p:nvPr/>
        </p:nvGrpSpPr>
        <p:grpSpPr>
          <a:xfrm>
            <a:off x="571500" y="2139950"/>
            <a:ext cx="2489200" cy="2074868"/>
            <a:chOff x="571500" y="2051050"/>
            <a:chExt cx="2489200" cy="1600200"/>
          </a:xfrm>
          <a:effectLst>
            <a:outerShdw blurRad="50800" dist="38100" dir="2700000" algn="tl" rotWithShape="0">
              <a:prstClr val="black">
                <a:alpha val="40000"/>
              </a:prstClr>
            </a:outerShdw>
          </a:effectLst>
        </p:grpSpPr>
        <p:sp>
          <p:nvSpPr>
            <p:cNvPr id="62" name="이등변 삼각형 61"/>
            <p:cNvSpPr/>
            <p:nvPr/>
          </p:nvSpPr>
          <p:spPr>
            <a:xfrm rot="5400000">
              <a:off x="2616200" y="2673350"/>
              <a:ext cx="533400" cy="355600"/>
            </a:xfrm>
            <a:prstGeom prst="triangle">
              <a:avLst/>
            </a:prstGeom>
            <a:gradFill flip="none" rotWithShape="1">
              <a:gsLst>
                <a:gs pos="0">
                  <a:srgbClr val="D0D0D0"/>
                </a:gs>
                <a:gs pos="100000">
                  <a:srgbClr val="F0F0F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nvGrpSpPr>
            <p:cNvPr id="7" name="그룹 92"/>
            <p:cNvGrpSpPr/>
            <p:nvPr/>
          </p:nvGrpSpPr>
          <p:grpSpPr>
            <a:xfrm>
              <a:off x="571500" y="2051050"/>
              <a:ext cx="2178050" cy="1600200"/>
              <a:chOff x="349250" y="1828800"/>
              <a:chExt cx="2533650" cy="4445000"/>
            </a:xfrm>
          </p:grpSpPr>
          <p:sp>
            <p:nvSpPr>
              <p:cNvPr id="54" name="모서리가 둥근 직사각형 53"/>
              <p:cNvSpPr/>
              <p:nvPr/>
            </p:nvSpPr>
            <p:spPr>
              <a:xfrm>
                <a:off x="349250" y="1828800"/>
                <a:ext cx="2533650" cy="4445000"/>
              </a:xfrm>
              <a:prstGeom prst="roundRect">
                <a:avLst>
                  <a:gd name="adj" fmla="val 7101"/>
                </a:avLst>
              </a:prstGeom>
              <a:gradFill flip="none" rotWithShape="1">
                <a:gsLst>
                  <a:gs pos="0">
                    <a:schemeClr val="bg1">
                      <a:lumMod val="85000"/>
                    </a:schemeClr>
                  </a:gs>
                  <a:gs pos="50000">
                    <a:schemeClr val="bg1">
                      <a:lumMod val="9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5" name="모서리가 둥근 직사각형 54"/>
              <p:cNvSpPr/>
              <p:nvPr/>
            </p:nvSpPr>
            <p:spPr>
              <a:xfrm>
                <a:off x="389877" y="1902883"/>
                <a:ext cx="2452396" cy="666750"/>
              </a:xfrm>
              <a:prstGeom prst="roundRect">
                <a:avLst>
                  <a:gd name="adj" fmla="val 28572"/>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6" name="직사각형 55"/>
              <p:cNvSpPr/>
              <p:nvPr/>
            </p:nvSpPr>
            <p:spPr>
              <a:xfrm flipV="1">
                <a:off x="704850" y="1873250"/>
                <a:ext cx="1811433" cy="87631"/>
              </a:xfrm>
              <a:prstGeom prst="rect">
                <a:avLst/>
              </a:prstGeom>
              <a:gradFill flip="none" rotWithShape="1">
                <a:gsLst>
                  <a:gs pos="0">
                    <a:schemeClr val="bg1">
                      <a:alpha val="0"/>
                    </a:schemeClr>
                  </a:gs>
                  <a:gs pos="50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0" name="모서리가 둥근 직사각형 39"/>
              <p:cNvSpPr/>
              <p:nvPr/>
            </p:nvSpPr>
            <p:spPr>
              <a:xfrm rot="10800000">
                <a:off x="389877" y="5532967"/>
                <a:ext cx="2452396" cy="666750"/>
              </a:xfrm>
              <a:prstGeom prst="roundRect">
                <a:avLst>
                  <a:gd name="adj" fmla="val 28572"/>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sp>
        <p:nvSpPr>
          <p:cNvPr id="63" name="이등변 삼각형 62"/>
          <p:cNvSpPr/>
          <p:nvPr/>
        </p:nvSpPr>
        <p:spPr>
          <a:xfrm rot="5400000">
            <a:off x="2681288" y="2805112"/>
            <a:ext cx="406400" cy="269875"/>
          </a:xfrm>
          <a:prstGeom prst="triangle">
            <a:avLst/>
          </a:prstGeom>
          <a:gradFill flip="none" rotWithShape="1">
            <a:gsLst>
              <a:gs pos="0">
                <a:schemeClr val="bg1"/>
              </a:gs>
              <a:gs pos="5000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22534" name="제목 38"/>
          <p:cNvSpPr>
            <a:spLocks noGrp="1"/>
          </p:cNvSpPr>
          <p:nvPr>
            <p:ph type="title"/>
          </p:nvPr>
        </p:nvSpPr>
        <p:spPr bwMode="auto">
          <a:xfrm>
            <a:off x="419100" y="228600"/>
            <a:ext cx="8351838" cy="560388"/>
          </a:xfrm>
          <a:ln>
            <a:miter lim="800000"/>
            <a:headEnd/>
            <a:tailEnd/>
          </a:ln>
        </p:spPr>
        <p:txBody>
          <a:bodyPr vert="horz" wrap="square" lIns="91440" tIns="45720" rIns="91440" bIns="45720" numCol="1" anchorCtr="0" compatLnSpc="1">
            <a:prstTxWarp prst="textNoShape">
              <a:avLst/>
            </a:prstTxWarp>
          </a:bodyPr>
          <a:lstStyle/>
          <a:p>
            <a:pPr eaLnBrk="1" hangingPunct="1">
              <a:defRPr/>
            </a:pPr>
            <a:r>
              <a:rPr lang="en-US" altLang="ko-KR" spc="-150" dirty="0" smtClean="0"/>
              <a:t>BEST-KNU Application Process</a:t>
            </a:r>
            <a:endParaRPr lang="ko-KR" altLang="en-US" spc="-150" dirty="0" smtClean="0"/>
          </a:p>
        </p:txBody>
      </p:sp>
      <p:sp>
        <p:nvSpPr>
          <p:cNvPr id="21511" name="TextBox 56"/>
          <p:cNvSpPr txBox="1">
            <a:spLocks noChangeArrowheads="1"/>
          </p:cNvSpPr>
          <p:nvPr/>
        </p:nvSpPr>
        <p:spPr bwMode="auto">
          <a:xfrm>
            <a:off x="571500" y="3303588"/>
            <a:ext cx="2178050" cy="892175"/>
          </a:xfrm>
          <a:prstGeom prst="rect">
            <a:avLst/>
          </a:prstGeom>
          <a:noFill/>
          <a:ln w="9525">
            <a:noFill/>
            <a:miter lim="800000"/>
            <a:headEnd/>
            <a:tailEnd/>
          </a:ln>
        </p:spPr>
        <p:txBody>
          <a:bodyPr>
            <a:spAutoFit/>
          </a:bodyPr>
          <a:lstStyle/>
          <a:p>
            <a:pPr algn="ctr"/>
            <a:r>
              <a:rPr kumimoji="0" lang="en-US" altLang="ko-KR" sz="1300" b="1" dirty="0" smtClean="0">
                <a:solidFill>
                  <a:srgbClr val="404040"/>
                </a:solidFill>
                <a:latin typeface="Arial" charset="0"/>
                <a:ea typeface="맑은 고딕" pitchFamily="50" charset="-127"/>
                <a:cs typeface="Arial" charset="0"/>
              </a:rPr>
              <a:t>Look </a:t>
            </a:r>
            <a:r>
              <a:rPr kumimoji="0" lang="en-US" altLang="ko-KR" sz="1300" b="1" dirty="0">
                <a:solidFill>
                  <a:srgbClr val="404040"/>
                </a:solidFill>
                <a:latin typeface="Arial" charset="0"/>
                <a:ea typeface="맑은 고딕" pitchFamily="50" charset="-127"/>
                <a:cs typeface="Arial" charset="0"/>
              </a:rPr>
              <a:t>for </a:t>
            </a:r>
            <a:r>
              <a:rPr kumimoji="0" lang="en-US" altLang="ko-KR" sz="1300" b="1" dirty="0" smtClean="0">
                <a:solidFill>
                  <a:srgbClr val="404040"/>
                </a:solidFill>
                <a:latin typeface="Arial" charset="0"/>
                <a:ea typeface="맑은 고딕" pitchFamily="50" charset="-127"/>
                <a:cs typeface="Arial" charset="0"/>
              </a:rPr>
              <a:t>professors in your field </a:t>
            </a:r>
            <a:r>
              <a:rPr kumimoji="0" lang="en-US" altLang="ko-KR" sz="1300" b="1" dirty="0">
                <a:solidFill>
                  <a:srgbClr val="404040"/>
                </a:solidFill>
                <a:latin typeface="Arial" charset="0"/>
                <a:ea typeface="맑은 고딕" pitchFamily="50" charset="-127"/>
                <a:cs typeface="Arial" charset="0"/>
              </a:rPr>
              <a:t>at http://www.kangwon.ac.kr/english</a:t>
            </a:r>
          </a:p>
        </p:txBody>
      </p:sp>
      <p:grpSp>
        <p:nvGrpSpPr>
          <p:cNvPr id="8" name="그룹 169"/>
          <p:cNvGrpSpPr/>
          <p:nvPr/>
        </p:nvGrpSpPr>
        <p:grpSpPr>
          <a:xfrm>
            <a:off x="898525" y="1791985"/>
            <a:ext cx="1521924" cy="1521924"/>
            <a:chOff x="898525" y="1791985"/>
            <a:chExt cx="1521924" cy="1521924"/>
          </a:xfrm>
          <a:effectLst>
            <a:outerShdw blurRad="50800" dist="38100" dir="2700000" algn="tl" rotWithShape="0">
              <a:prstClr val="black">
                <a:alpha val="40000"/>
              </a:prstClr>
            </a:outerShdw>
          </a:effectLst>
        </p:grpSpPr>
        <p:sp>
          <p:nvSpPr>
            <p:cNvPr id="100" name="타원 99"/>
            <p:cNvSpPr/>
            <p:nvPr/>
          </p:nvSpPr>
          <p:spPr>
            <a:xfrm>
              <a:off x="1039813" y="1933273"/>
              <a:ext cx="1239348" cy="1239348"/>
            </a:xfrm>
            <a:prstGeom prst="ellipse">
              <a:avLst/>
            </a:prstGeom>
            <a:gradFill flip="none" rotWithShape="1">
              <a:gsLst>
                <a:gs pos="35000">
                  <a:schemeClr val="bg1">
                    <a:lumMod val="95000"/>
                  </a:schemeClr>
                </a:gs>
                <a:gs pos="100000">
                  <a:schemeClr val="bg1">
                    <a:lumMod val="75000"/>
                  </a:schemeClr>
                </a:gs>
              </a:gsLst>
              <a:path path="circle">
                <a:fillToRect l="50000" t="50000" r="50000" b="50000"/>
              </a:path>
              <a:tileRect/>
            </a:gradFill>
            <a:ln>
              <a:noFill/>
            </a:ln>
            <a:effectLst>
              <a:innerShdw dist="50800" dir="15000000">
                <a:schemeClr val="tx1">
                  <a:lumMod val="50000"/>
                  <a:lumOff val="50000"/>
                  <a:alpha val="7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01" name="도넛 100"/>
            <p:cNvSpPr/>
            <p:nvPr/>
          </p:nvSpPr>
          <p:spPr>
            <a:xfrm>
              <a:off x="898525" y="1791985"/>
              <a:ext cx="1521924" cy="1521924"/>
            </a:xfrm>
            <a:prstGeom prst="donut">
              <a:avLst>
                <a:gd name="adj" fmla="val 10807"/>
              </a:avLst>
            </a:prstGeom>
            <a:gradFill flip="none" rotWithShape="1">
              <a:gsLst>
                <a:gs pos="0">
                  <a:srgbClr val="7F7F7F"/>
                </a:gs>
                <a:gs pos="50000">
                  <a:srgbClr val="BFBFBF"/>
                </a:gs>
                <a:gs pos="100000">
                  <a:srgbClr val="F2F2F2"/>
                </a:gs>
              </a:gsLst>
              <a:lin ang="13500000" scaled="1"/>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02" name="달 101"/>
            <p:cNvSpPr/>
            <p:nvPr/>
          </p:nvSpPr>
          <p:spPr>
            <a:xfrm rot="4135760">
              <a:off x="1310635" y="1520752"/>
              <a:ext cx="251103" cy="885367"/>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21513" name="TextBox 106"/>
          <p:cNvSpPr txBox="1">
            <a:spLocks noChangeArrowheads="1"/>
          </p:cNvSpPr>
          <p:nvPr/>
        </p:nvSpPr>
        <p:spPr bwMode="auto">
          <a:xfrm>
            <a:off x="1016000" y="2051050"/>
            <a:ext cx="1289050" cy="496888"/>
          </a:xfrm>
          <a:prstGeom prst="rect">
            <a:avLst/>
          </a:prstGeom>
          <a:noFill/>
          <a:ln w="9525">
            <a:noFill/>
            <a:miter lim="800000"/>
            <a:headEnd/>
            <a:tailEnd/>
          </a:ln>
        </p:spPr>
        <p:txBody>
          <a:bodyPr>
            <a:spAutoFit/>
          </a:bodyPr>
          <a:lstStyle/>
          <a:p>
            <a:pPr algn="ctr">
              <a:lnSpc>
                <a:spcPct val="150000"/>
              </a:lnSpc>
            </a:pPr>
            <a:r>
              <a:rPr kumimoji="0" lang="en-US" altLang="ko-KR" sz="2000" b="1">
                <a:solidFill>
                  <a:srgbClr val="404040"/>
                </a:solidFill>
                <a:latin typeface="Arial" charset="0"/>
                <a:ea typeface="맑은 고딕" pitchFamily="50" charset="-127"/>
                <a:cs typeface="Arial" charset="0"/>
              </a:rPr>
              <a:t>STEP 1</a:t>
            </a:r>
          </a:p>
        </p:txBody>
      </p:sp>
      <p:cxnSp>
        <p:nvCxnSpPr>
          <p:cNvPr id="109" name="직선 연결선 108"/>
          <p:cNvCxnSpPr/>
          <p:nvPr/>
        </p:nvCxnSpPr>
        <p:spPr>
          <a:xfrm>
            <a:off x="1171575" y="2532063"/>
            <a:ext cx="9779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 name="그룹 42"/>
          <p:cNvGrpSpPr/>
          <p:nvPr/>
        </p:nvGrpSpPr>
        <p:grpSpPr>
          <a:xfrm>
            <a:off x="3479800" y="2139950"/>
            <a:ext cx="2489200" cy="2074868"/>
            <a:chOff x="571500" y="2051050"/>
            <a:chExt cx="2489200" cy="1600200"/>
          </a:xfrm>
          <a:effectLst>
            <a:outerShdw blurRad="50800" dist="38100" dir="2700000" algn="tl" rotWithShape="0">
              <a:prstClr val="black">
                <a:alpha val="40000"/>
              </a:prstClr>
            </a:outerShdw>
          </a:effectLst>
        </p:grpSpPr>
        <p:sp>
          <p:nvSpPr>
            <p:cNvPr id="44" name="이등변 삼각형 43"/>
            <p:cNvSpPr/>
            <p:nvPr/>
          </p:nvSpPr>
          <p:spPr>
            <a:xfrm rot="5400000">
              <a:off x="2616200" y="2673350"/>
              <a:ext cx="533400" cy="355600"/>
            </a:xfrm>
            <a:prstGeom prst="triangle">
              <a:avLst/>
            </a:prstGeom>
            <a:gradFill flip="none" rotWithShape="1">
              <a:gsLst>
                <a:gs pos="0">
                  <a:srgbClr val="D0D0D0"/>
                </a:gs>
                <a:gs pos="100000">
                  <a:srgbClr val="F0F0F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nvGrpSpPr>
            <p:cNvPr id="10" name="그룹 44"/>
            <p:cNvGrpSpPr/>
            <p:nvPr/>
          </p:nvGrpSpPr>
          <p:grpSpPr>
            <a:xfrm>
              <a:off x="571500" y="2051050"/>
              <a:ext cx="2178050" cy="1600200"/>
              <a:chOff x="349250" y="1828800"/>
              <a:chExt cx="2533650" cy="4445000"/>
            </a:xfrm>
          </p:grpSpPr>
          <p:sp>
            <p:nvSpPr>
              <p:cNvPr id="46" name="모서리가 둥근 직사각형 45"/>
              <p:cNvSpPr/>
              <p:nvPr/>
            </p:nvSpPr>
            <p:spPr>
              <a:xfrm>
                <a:off x="349250" y="1828800"/>
                <a:ext cx="2533650" cy="4445000"/>
              </a:xfrm>
              <a:prstGeom prst="roundRect">
                <a:avLst>
                  <a:gd name="adj" fmla="val 7101"/>
                </a:avLst>
              </a:prstGeom>
              <a:gradFill flip="none" rotWithShape="1">
                <a:gsLst>
                  <a:gs pos="0">
                    <a:schemeClr val="bg1">
                      <a:lumMod val="85000"/>
                    </a:schemeClr>
                  </a:gs>
                  <a:gs pos="50000">
                    <a:schemeClr val="bg1">
                      <a:lumMod val="9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0" name="모서리가 둥근 직사각형 49"/>
              <p:cNvSpPr/>
              <p:nvPr/>
            </p:nvSpPr>
            <p:spPr>
              <a:xfrm>
                <a:off x="389877" y="1902883"/>
                <a:ext cx="2452396" cy="666750"/>
              </a:xfrm>
              <a:prstGeom prst="roundRect">
                <a:avLst>
                  <a:gd name="adj" fmla="val 28572"/>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8" name="직사각형 57"/>
              <p:cNvSpPr/>
              <p:nvPr/>
            </p:nvSpPr>
            <p:spPr>
              <a:xfrm flipV="1">
                <a:off x="704850" y="1873250"/>
                <a:ext cx="1811433" cy="87631"/>
              </a:xfrm>
              <a:prstGeom prst="rect">
                <a:avLst/>
              </a:prstGeom>
              <a:gradFill flip="none" rotWithShape="1">
                <a:gsLst>
                  <a:gs pos="0">
                    <a:schemeClr val="bg1">
                      <a:alpha val="0"/>
                    </a:schemeClr>
                  </a:gs>
                  <a:gs pos="50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60" name="모서리가 둥근 직사각형 59"/>
              <p:cNvSpPr/>
              <p:nvPr/>
            </p:nvSpPr>
            <p:spPr>
              <a:xfrm rot="10800000">
                <a:off x="389877" y="5532967"/>
                <a:ext cx="2452396" cy="666750"/>
              </a:xfrm>
              <a:prstGeom prst="roundRect">
                <a:avLst>
                  <a:gd name="adj" fmla="val 28572"/>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sp>
        <p:nvSpPr>
          <p:cNvPr id="61" name="이등변 삼각형 60"/>
          <p:cNvSpPr/>
          <p:nvPr/>
        </p:nvSpPr>
        <p:spPr>
          <a:xfrm rot="5400000">
            <a:off x="5589588" y="2805112"/>
            <a:ext cx="406400" cy="269875"/>
          </a:xfrm>
          <a:prstGeom prst="triangle">
            <a:avLst/>
          </a:prstGeom>
          <a:gradFill flip="none" rotWithShape="1">
            <a:gsLst>
              <a:gs pos="0">
                <a:schemeClr val="bg1"/>
              </a:gs>
              <a:gs pos="5000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21517" name="TextBox 63"/>
          <p:cNvSpPr txBox="1">
            <a:spLocks noChangeArrowheads="1"/>
          </p:cNvSpPr>
          <p:nvPr/>
        </p:nvSpPr>
        <p:spPr bwMode="auto">
          <a:xfrm>
            <a:off x="3479800" y="3303588"/>
            <a:ext cx="2178050" cy="492125"/>
          </a:xfrm>
          <a:prstGeom prst="rect">
            <a:avLst/>
          </a:prstGeom>
          <a:noFill/>
          <a:ln w="9525">
            <a:noFill/>
            <a:miter lim="800000"/>
            <a:headEnd/>
            <a:tailEnd/>
          </a:ln>
        </p:spPr>
        <p:txBody>
          <a:bodyPr>
            <a:spAutoFit/>
          </a:bodyPr>
          <a:lstStyle/>
          <a:p>
            <a:pPr algn="ctr"/>
            <a:r>
              <a:rPr kumimoji="0" lang="en-US" altLang="ko-KR" sz="1300" b="1" dirty="0" smtClean="0">
                <a:solidFill>
                  <a:srgbClr val="8B0600"/>
                </a:solidFill>
                <a:latin typeface="Arial" charset="0"/>
                <a:ea typeface="맑은 고딕" pitchFamily="50" charset="-127"/>
                <a:cs typeface="Arial" charset="0"/>
              </a:rPr>
              <a:t>Contact professor via email </a:t>
            </a:r>
            <a:r>
              <a:rPr kumimoji="0" lang="en-US" altLang="ko-KR" sz="1300" b="1" dirty="0">
                <a:solidFill>
                  <a:srgbClr val="8B0600"/>
                </a:solidFill>
                <a:latin typeface="Arial" charset="0"/>
                <a:ea typeface="맑은 고딕" pitchFamily="50" charset="-127"/>
                <a:cs typeface="Arial" charset="0"/>
              </a:rPr>
              <a:t>with your resume.</a:t>
            </a:r>
          </a:p>
        </p:txBody>
      </p:sp>
      <p:grpSp>
        <p:nvGrpSpPr>
          <p:cNvPr id="11" name="그룹 170"/>
          <p:cNvGrpSpPr/>
          <p:nvPr/>
        </p:nvGrpSpPr>
        <p:grpSpPr>
          <a:xfrm>
            <a:off x="3806825" y="1791985"/>
            <a:ext cx="1521924" cy="1521924"/>
            <a:chOff x="3806825" y="1791985"/>
            <a:chExt cx="1521924" cy="1521924"/>
          </a:xfrm>
          <a:effectLst>
            <a:outerShdw blurRad="50800" dist="38100" dir="2700000" algn="tl" rotWithShape="0">
              <a:prstClr val="black">
                <a:alpha val="40000"/>
              </a:prstClr>
            </a:outerShdw>
          </a:effectLst>
        </p:grpSpPr>
        <p:sp>
          <p:nvSpPr>
            <p:cNvPr id="66" name="타원 65"/>
            <p:cNvSpPr/>
            <p:nvPr/>
          </p:nvSpPr>
          <p:spPr>
            <a:xfrm>
              <a:off x="3948113" y="1933273"/>
              <a:ext cx="1239348" cy="1239348"/>
            </a:xfrm>
            <a:prstGeom prst="ellipse">
              <a:avLst/>
            </a:prstGeom>
            <a:gradFill flip="none" rotWithShape="1">
              <a:gsLst>
                <a:gs pos="35000">
                  <a:schemeClr val="bg1">
                    <a:lumMod val="95000"/>
                  </a:schemeClr>
                </a:gs>
                <a:gs pos="100000">
                  <a:srgbClr val="FFD2C9"/>
                </a:gs>
              </a:gsLst>
              <a:path path="circle">
                <a:fillToRect l="50000" t="50000" r="50000" b="50000"/>
              </a:path>
              <a:tileRect/>
            </a:gradFill>
            <a:ln>
              <a:noFill/>
            </a:ln>
            <a:effectLst>
              <a:innerShdw dist="50800" dir="15000000">
                <a:srgbClr val="8B06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67" name="도넛 66"/>
            <p:cNvSpPr/>
            <p:nvPr/>
          </p:nvSpPr>
          <p:spPr>
            <a:xfrm>
              <a:off x="3806825" y="1791985"/>
              <a:ext cx="1521924" cy="1521924"/>
            </a:xfrm>
            <a:prstGeom prst="donut">
              <a:avLst>
                <a:gd name="adj" fmla="val 10807"/>
              </a:avLst>
            </a:prstGeom>
            <a:gradFill flip="none" rotWithShape="1">
              <a:gsLst>
                <a:gs pos="0">
                  <a:srgbClr val="8B0600"/>
                </a:gs>
                <a:gs pos="50000">
                  <a:srgbClr val="E42400"/>
                </a:gs>
                <a:gs pos="100000">
                  <a:srgbClr val="FEE396"/>
                </a:gs>
              </a:gsLst>
              <a:lin ang="13500000" scaled="1"/>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68" name="달 67"/>
            <p:cNvSpPr/>
            <p:nvPr/>
          </p:nvSpPr>
          <p:spPr>
            <a:xfrm rot="4135760">
              <a:off x="4218935" y="1520752"/>
              <a:ext cx="251103" cy="885367"/>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21519" name="TextBox 70"/>
          <p:cNvSpPr txBox="1">
            <a:spLocks noChangeArrowheads="1"/>
          </p:cNvSpPr>
          <p:nvPr/>
        </p:nvSpPr>
        <p:spPr bwMode="auto">
          <a:xfrm>
            <a:off x="3924300" y="2051050"/>
            <a:ext cx="1289050" cy="554038"/>
          </a:xfrm>
          <a:prstGeom prst="rect">
            <a:avLst/>
          </a:prstGeom>
          <a:noFill/>
          <a:ln w="9525">
            <a:noFill/>
            <a:miter lim="800000"/>
            <a:headEnd/>
            <a:tailEnd/>
          </a:ln>
        </p:spPr>
        <p:txBody>
          <a:bodyPr>
            <a:spAutoFit/>
          </a:bodyPr>
          <a:lstStyle/>
          <a:p>
            <a:pPr algn="ctr">
              <a:lnSpc>
                <a:spcPct val="150000"/>
              </a:lnSpc>
            </a:pPr>
            <a:r>
              <a:rPr kumimoji="0" lang="en-US" altLang="ko-KR" sz="2000" b="1">
                <a:solidFill>
                  <a:srgbClr val="8B0600"/>
                </a:solidFill>
                <a:latin typeface="Arial" charset="0"/>
                <a:ea typeface="맑은 고딕" pitchFamily="50" charset="-127"/>
                <a:cs typeface="Arial" charset="0"/>
              </a:rPr>
              <a:t>STEP 2</a:t>
            </a:r>
          </a:p>
        </p:txBody>
      </p:sp>
      <p:cxnSp>
        <p:nvCxnSpPr>
          <p:cNvPr id="73" name="직선 연결선 72"/>
          <p:cNvCxnSpPr/>
          <p:nvPr/>
        </p:nvCxnSpPr>
        <p:spPr>
          <a:xfrm>
            <a:off x="4079875" y="2532063"/>
            <a:ext cx="9779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521" name="TextBox 91"/>
          <p:cNvSpPr txBox="1">
            <a:spLocks noChangeArrowheads="1"/>
          </p:cNvSpPr>
          <p:nvPr/>
        </p:nvSpPr>
        <p:spPr bwMode="auto">
          <a:xfrm>
            <a:off x="6384925" y="3303588"/>
            <a:ext cx="2178050" cy="692497"/>
          </a:xfrm>
          <a:prstGeom prst="rect">
            <a:avLst/>
          </a:prstGeom>
          <a:noFill/>
          <a:ln w="9525">
            <a:noFill/>
            <a:miter lim="800000"/>
            <a:headEnd/>
            <a:tailEnd/>
          </a:ln>
        </p:spPr>
        <p:txBody>
          <a:bodyPr>
            <a:spAutoFit/>
          </a:bodyPr>
          <a:lstStyle/>
          <a:p>
            <a:pPr algn="ctr"/>
            <a:r>
              <a:rPr kumimoji="0" lang="en-US" altLang="ko-KR" sz="1300" b="1" dirty="0">
                <a:solidFill>
                  <a:srgbClr val="404040"/>
                </a:solidFill>
                <a:latin typeface="Arial" charset="0"/>
                <a:ea typeface="맑은 고딕" pitchFamily="50" charset="-127"/>
                <a:cs typeface="Arial" charset="0"/>
              </a:rPr>
              <a:t>Prepare required </a:t>
            </a:r>
            <a:r>
              <a:rPr kumimoji="0" lang="en-US" altLang="ko-KR" sz="1300" b="1" dirty="0" smtClean="0">
                <a:solidFill>
                  <a:srgbClr val="404040"/>
                </a:solidFill>
                <a:latin typeface="Arial" charset="0"/>
                <a:ea typeface="맑은 고딕" pitchFamily="50" charset="-127"/>
                <a:cs typeface="Arial" charset="0"/>
              </a:rPr>
              <a:t>documents if </a:t>
            </a:r>
            <a:r>
              <a:rPr kumimoji="0" lang="en-US" altLang="ko-KR" sz="1300" b="1" dirty="0">
                <a:solidFill>
                  <a:srgbClr val="404040"/>
                </a:solidFill>
                <a:latin typeface="Arial" charset="0"/>
                <a:ea typeface="맑은 고딕" pitchFamily="50" charset="-127"/>
                <a:cs typeface="Arial" charset="0"/>
              </a:rPr>
              <a:t>your request </a:t>
            </a:r>
            <a:r>
              <a:rPr kumimoji="0" lang="en-US" altLang="ko-KR" sz="1300" b="1" dirty="0" smtClean="0">
                <a:solidFill>
                  <a:srgbClr val="404040"/>
                </a:solidFill>
                <a:latin typeface="Arial" charset="0"/>
                <a:ea typeface="맑은 고딕" pitchFamily="50" charset="-127"/>
                <a:cs typeface="Arial" charset="0"/>
              </a:rPr>
              <a:t>is </a:t>
            </a:r>
            <a:r>
              <a:rPr kumimoji="0" lang="en-US" altLang="ko-KR" sz="1300" b="1" dirty="0">
                <a:solidFill>
                  <a:srgbClr val="404040"/>
                </a:solidFill>
                <a:latin typeface="Arial" charset="0"/>
                <a:ea typeface="맑은 고딕" pitchFamily="50" charset="-127"/>
                <a:cs typeface="Arial" charset="0"/>
              </a:rPr>
              <a:t>accepted</a:t>
            </a:r>
          </a:p>
        </p:txBody>
      </p:sp>
      <p:grpSp>
        <p:nvGrpSpPr>
          <p:cNvPr id="12" name="그룹 171"/>
          <p:cNvGrpSpPr/>
          <p:nvPr/>
        </p:nvGrpSpPr>
        <p:grpSpPr>
          <a:xfrm>
            <a:off x="6711950" y="1791985"/>
            <a:ext cx="1521924" cy="1521924"/>
            <a:chOff x="6711950" y="1791985"/>
            <a:chExt cx="1521924" cy="1521924"/>
          </a:xfrm>
          <a:effectLst>
            <a:outerShdw blurRad="50800" dist="38100" dir="2700000" algn="tl" rotWithShape="0">
              <a:prstClr val="black">
                <a:alpha val="40000"/>
              </a:prstClr>
            </a:outerShdw>
          </a:effectLst>
        </p:grpSpPr>
        <p:sp>
          <p:nvSpPr>
            <p:cNvPr id="95" name="타원 94"/>
            <p:cNvSpPr/>
            <p:nvPr/>
          </p:nvSpPr>
          <p:spPr>
            <a:xfrm>
              <a:off x="6853238" y="1933273"/>
              <a:ext cx="1239348" cy="1239348"/>
            </a:xfrm>
            <a:prstGeom prst="ellipse">
              <a:avLst/>
            </a:prstGeom>
            <a:gradFill flip="none" rotWithShape="1">
              <a:gsLst>
                <a:gs pos="35000">
                  <a:schemeClr val="bg1">
                    <a:lumMod val="95000"/>
                  </a:schemeClr>
                </a:gs>
                <a:gs pos="100000">
                  <a:schemeClr val="bg1">
                    <a:lumMod val="75000"/>
                  </a:schemeClr>
                </a:gs>
              </a:gsLst>
              <a:path path="circle">
                <a:fillToRect l="50000" t="50000" r="50000" b="50000"/>
              </a:path>
              <a:tileRect/>
            </a:gradFill>
            <a:ln>
              <a:noFill/>
            </a:ln>
            <a:effectLst>
              <a:innerShdw dist="50800" dir="15000000">
                <a:schemeClr val="tx1">
                  <a:lumMod val="50000"/>
                  <a:lumOff val="50000"/>
                  <a:alpha val="7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96" name="도넛 95"/>
            <p:cNvSpPr/>
            <p:nvPr/>
          </p:nvSpPr>
          <p:spPr>
            <a:xfrm>
              <a:off x="6711950" y="1791985"/>
              <a:ext cx="1521924" cy="1521924"/>
            </a:xfrm>
            <a:prstGeom prst="donut">
              <a:avLst>
                <a:gd name="adj" fmla="val 10807"/>
              </a:avLst>
            </a:prstGeom>
            <a:gradFill flip="none" rotWithShape="1">
              <a:gsLst>
                <a:gs pos="0">
                  <a:schemeClr val="tx1">
                    <a:lumMod val="50000"/>
                    <a:lumOff val="50000"/>
                  </a:schemeClr>
                </a:gs>
                <a:gs pos="50000">
                  <a:schemeClr val="bg1">
                    <a:lumMod val="75000"/>
                  </a:schemeClr>
                </a:gs>
                <a:gs pos="100000">
                  <a:schemeClr val="bg1">
                    <a:lumMod val="95000"/>
                  </a:schemeClr>
                </a:gs>
              </a:gsLst>
              <a:lin ang="13500000" scaled="1"/>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98" name="달 97"/>
            <p:cNvSpPr/>
            <p:nvPr/>
          </p:nvSpPr>
          <p:spPr>
            <a:xfrm rot="4135760">
              <a:off x="7124060" y="1520752"/>
              <a:ext cx="251103" cy="885367"/>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21523" name="TextBox 98"/>
          <p:cNvSpPr txBox="1">
            <a:spLocks noChangeArrowheads="1"/>
          </p:cNvSpPr>
          <p:nvPr/>
        </p:nvSpPr>
        <p:spPr bwMode="auto">
          <a:xfrm>
            <a:off x="6829425" y="2051050"/>
            <a:ext cx="1289050" cy="496888"/>
          </a:xfrm>
          <a:prstGeom prst="rect">
            <a:avLst/>
          </a:prstGeom>
          <a:noFill/>
          <a:ln w="9525">
            <a:noFill/>
            <a:miter lim="800000"/>
            <a:headEnd/>
            <a:tailEnd/>
          </a:ln>
        </p:spPr>
        <p:txBody>
          <a:bodyPr>
            <a:spAutoFit/>
          </a:bodyPr>
          <a:lstStyle/>
          <a:p>
            <a:pPr algn="ctr">
              <a:lnSpc>
                <a:spcPct val="150000"/>
              </a:lnSpc>
            </a:pPr>
            <a:r>
              <a:rPr kumimoji="0" lang="en-US" altLang="ko-KR" sz="2000" b="1">
                <a:solidFill>
                  <a:srgbClr val="404040"/>
                </a:solidFill>
                <a:latin typeface="Arial" charset="0"/>
                <a:ea typeface="맑은 고딕" pitchFamily="50" charset="-127"/>
                <a:cs typeface="Arial" charset="0"/>
              </a:rPr>
              <a:t>STEP 3</a:t>
            </a:r>
          </a:p>
        </p:txBody>
      </p:sp>
      <p:cxnSp>
        <p:nvCxnSpPr>
          <p:cNvPr id="103" name="직선 연결선 102"/>
          <p:cNvCxnSpPr/>
          <p:nvPr/>
        </p:nvCxnSpPr>
        <p:spPr>
          <a:xfrm>
            <a:off x="6985000" y="2532063"/>
            <a:ext cx="9779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6" name="이등변 삼각형 105"/>
          <p:cNvSpPr/>
          <p:nvPr/>
        </p:nvSpPr>
        <p:spPr>
          <a:xfrm rot="10800000">
            <a:off x="7304088" y="3783013"/>
            <a:ext cx="406400" cy="269875"/>
          </a:xfrm>
          <a:prstGeom prst="triangle">
            <a:avLst/>
          </a:prstGeom>
          <a:gradFill flip="none" rotWithShape="1">
            <a:gsLst>
              <a:gs pos="0">
                <a:schemeClr val="bg1"/>
              </a:gs>
              <a:gs pos="5000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nvGrpSpPr>
          <p:cNvPr id="13" name="그룹 119"/>
          <p:cNvGrpSpPr/>
          <p:nvPr/>
        </p:nvGrpSpPr>
        <p:grpSpPr>
          <a:xfrm>
            <a:off x="571500" y="4665964"/>
            <a:ext cx="2178050" cy="1977746"/>
            <a:chOff x="349250" y="1828800"/>
            <a:chExt cx="2533650" cy="4445000"/>
          </a:xfrm>
          <a:effectLst>
            <a:outerShdw blurRad="50800" dist="38100" dir="2700000" algn="tl" rotWithShape="0">
              <a:prstClr val="black">
                <a:alpha val="40000"/>
              </a:prstClr>
            </a:outerShdw>
          </a:effectLst>
        </p:grpSpPr>
        <p:sp>
          <p:nvSpPr>
            <p:cNvPr id="121" name="모서리가 둥근 직사각형 120"/>
            <p:cNvSpPr/>
            <p:nvPr/>
          </p:nvSpPr>
          <p:spPr>
            <a:xfrm>
              <a:off x="349250" y="1828800"/>
              <a:ext cx="2533650" cy="4445000"/>
            </a:xfrm>
            <a:prstGeom prst="roundRect">
              <a:avLst>
                <a:gd name="adj" fmla="val 7101"/>
              </a:avLst>
            </a:prstGeom>
            <a:gradFill flip="none" rotWithShape="1">
              <a:gsLst>
                <a:gs pos="0">
                  <a:schemeClr val="bg1">
                    <a:lumMod val="85000"/>
                  </a:schemeClr>
                </a:gs>
                <a:gs pos="50000">
                  <a:schemeClr val="bg1">
                    <a:lumMod val="9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22" name="모서리가 둥근 직사각형 121"/>
            <p:cNvSpPr/>
            <p:nvPr/>
          </p:nvSpPr>
          <p:spPr>
            <a:xfrm>
              <a:off x="389877" y="1902883"/>
              <a:ext cx="2452396" cy="666750"/>
            </a:xfrm>
            <a:prstGeom prst="roundRect">
              <a:avLst>
                <a:gd name="adj" fmla="val 28572"/>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23" name="직사각형 122"/>
            <p:cNvSpPr/>
            <p:nvPr/>
          </p:nvSpPr>
          <p:spPr>
            <a:xfrm flipV="1">
              <a:off x="704850" y="1873250"/>
              <a:ext cx="1811433" cy="87631"/>
            </a:xfrm>
            <a:prstGeom prst="rect">
              <a:avLst/>
            </a:prstGeom>
            <a:gradFill flip="none" rotWithShape="1">
              <a:gsLst>
                <a:gs pos="0">
                  <a:schemeClr val="bg1">
                    <a:alpha val="0"/>
                  </a:schemeClr>
                </a:gs>
                <a:gs pos="50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24" name="모서리가 둥근 직사각형 123"/>
            <p:cNvSpPr/>
            <p:nvPr/>
          </p:nvSpPr>
          <p:spPr>
            <a:xfrm rot="10800000">
              <a:off x="389877" y="5532967"/>
              <a:ext cx="2452396" cy="666750"/>
            </a:xfrm>
            <a:prstGeom prst="roundRect">
              <a:avLst>
                <a:gd name="adj" fmla="val 28572"/>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21527" name="TextBox 125"/>
          <p:cNvSpPr txBox="1">
            <a:spLocks noChangeArrowheads="1"/>
          </p:cNvSpPr>
          <p:nvPr/>
        </p:nvSpPr>
        <p:spPr bwMode="auto">
          <a:xfrm>
            <a:off x="571500" y="5829300"/>
            <a:ext cx="2178050" cy="692497"/>
          </a:xfrm>
          <a:prstGeom prst="rect">
            <a:avLst/>
          </a:prstGeom>
          <a:noFill/>
          <a:ln w="9525">
            <a:noFill/>
            <a:miter lim="800000"/>
            <a:headEnd/>
            <a:tailEnd/>
          </a:ln>
        </p:spPr>
        <p:txBody>
          <a:bodyPr>
            <a:spAutoFit/>
          </a:bodyPr>
          <a:lstStyle/>
          <a:p>
            <a:pPr algn="ctr">
              <a:lnSpc>
                <a:spcPct val="150000"/>
              </a:lnSpc>
            </a:pPr>
            <a:r>
              <a:rPr kumimoji="0" lang="en-US" altLang="ko-KR" sz="1300" b="1" dirty="0" smtClean="0">
                <a:solidFill>
                  <a:srgbClr val="488211"/>
                </a:solidFill>
                <a:latin typeface="Arial" charset="0"/>
                <a:ea typeface="맑은 고딕" pitchFamily="50" charset="-127"/>
                <a:cs typeface="Arial" charset="0"/>
              </a:rPr>
              <a:t>Prepare for </a:t>
            </a:r>
            <a:r>
              <a:rPr kumimoji="0" lang="en-US" altLang="ko-KR" sz="1300" b="1" dirty="0">
                <a:solidFill>
                  <a:srgbClr val="488211"/>
                </a:solidFill>
                <a:latin typeface="Arial" charset="0"/>
                <a:ea typeface="맑은 고딕" pitchFamily="50" charset="-127"/>
                <a:cs typeface="Arial" charset="0"/>
              </a:rPr>
              <a:t>study </a:t>
            </a:r>
            <a:r>
              <a:rPr kumimoji="0" lang="en-US" altLang="ko-KR" sz="1300" b="1" dirty="0" smtClean="0">
                <a:solidFill>
                  <a:srgbClr val="488211"/>
                </a:solidFill>
                <a:latin typeface="Arial" charset="0"/>
                <a:ea typeface="맑은 고딕" pitchFamily="50" charset="-127"/>
                <a:cs typeface="Arial" charset="0"/>
              </a:rPr>
              <a:t>abroad in Korea</a:t>
            </a:r>
            <a:endParaRPr kumimoji="0" lang="en-US" altLang="ko-KR" sz="1300" b="1" dirty="0">
              <a:solidFill>
                <a:srgbClr val="488211"/>
              </a:solidFill>
              <a:latin typeface="Arial" charset="0"/>
              <a:ea typeface="맑은 고딕" pitchFamily="50" charset="-127"/>
              <a:cs typeface="Arial" charset="0"/>
            </a:endParaRPr>
          </a:p>
        </p:txBody>
      </p:sp>
      <p:grpSp>
        <p:nvGrpSpPr>
          <p:cNvPr id="14" name="그룹 172"/>
          <p:cNvGrpSpPr/>
          <p:nvPr/>
        </p:nvGrpSpPr>
        <p:grpSpPr>
          <a:xfrm>
            <a:off x="898525" y="4318000"/>
            <a:ext cx="1521924" cy="1521924"/>
            <a:chOff x="898525" y="4318000"/>
            <a:chExt cx="1521924" cy="1521924"/>
          </a:xfrm>
          <a:effectLst>
            <a:outerShdw blurRad="50800" dist="38100" dir="2700000" algn="tl" rotWithShape="0">
              <a:prstClr val="black">
                <a:alpha val="40000"/>
              </a:prstClr>
            </a:outerShdw>
          </a:effectLst>
        </p:grpSpPr>
        <p:sp>
          <p:nvSpPr>
            <p:cNvPr id="128" name="타원 127"/>
            <p:cNvSpPr/>
            <p:nvPr/>
          </p:nvSpPr>
          <p:spPr>
            <a:xfrm>
              <a:off x="1039813" y="4459288"/>
              <a:ext cx="1239348" cy="1239348"/>
            </a:xfrm>
            <a:prstGeom prst="ellipse">
              <a:avLst/>
            </a:prstGeom>
            <a:gradFill flip="none" rotWithShape="1">
              <a:gsLst>
                <a:gs pos="35000">
                  <a:schemeClr val="bg1">
                    <a:lumMod val="95000"/>
                  </a:schemeClr>
                </a:gs>
                <a:gs pos="100000">
                  <a:srgbClr val="F5FACE"/>
                </a:gs>
              </a:gsLst>
              <a:path path="circle">
                <a:fillToRect l="50000" t="50000" r="50000" b="50000"/>
              </a:path>
              <a:tileRect/>
            </a:gradFill>
            <a:ln>
              <a:noFill/>
            </a:ln>
            <a:effectLst>
              <a:innerShdw dist="50800" dir="15000000">
                <a:srgbClr val="488211">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29" name="도넛 128"/>
            <p:cNvSpPr/>
            <p:nvPr/>
          </p:nvSpPr>
          <p:spPr>
            <a:xfrm>
              <a:off x="898525" y="4318000"/>
              <a:ext cx="1521924" cy="1521924"/>
            </a:xfrm>
            <a:prstGeom prst="donut">
              <a:avLst>
                <a:gd name="adj" fmla="val 10807"/>
              </a:avLst>
            </a:prstGeom>
            <a:gradFill flip="none" rotWithShape="1">
              <a:gsLst>
                <a:gs pos="0">
                  <a:srgbClr val="488211"/>
                </a:gs>
                <a:gs pos="50000">
                  <a:srgbClr val="8ABF19"/>
                </a:gs>
                <a:gs pos="100000">
                  <a:srgbClr val="E5F288"/>
                </a:gs>
              </a:gsLst>
              <a:lin ang="13500000" scaled="1"/>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30" name="달 129"/>
            <p:cNvSpPr/>
            <p:nvPr/>
          </p:nvSpPr>
          <p:spPr>
            <a:xfrm rot="4135760">
              <a:off x="1310635" y="4046767"/>
              <a:ext cx="251103" cy="885367"/>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21529" name="TextBox 130"/>
          <p:cNvSpPr txBox="1">
            <a:spLocks noChangeArrowheads="1"/>
          </p:cNvSpPr>
          <p:nvPr/>
        </p:nvSpPr>
        <p:spPr bwMode="auto">
          <a:xfrm>
            <a:off x="1016000" y="4576763"/>
            <a:ext cx="1289050" cy="496887"/>
          </a:xfrm>
          <a:prstGeom prst="rect">
            <a:avLst/>
          </a:prstGeom>
          <a:noFill/>
          <a:ln w="9525">
            <a:noFill/>
            <a:miter lim="800000"/>
            <a:headEnd/>
            <a:tailEnd/>
          </a:ln>
        </p:spPr>
        <p:txBody>
          <a:bodyPr>
            <a:spAutoFit/>
          </a:bodyPr>
          <a:lstStyle/>
          <a:p>
            <a:pPr algn="ctr">
              <a:lnSpc>
                <a:spcPct val="150000"/>
              </a:lnSpc>
            </a:pPr>
            <a:r>
              <a:rPr kumimoji="0" lang="en-US" altLang="ko-KR" sz="2000" b="1">
                <a:solidFill>
                  <a:srgbClr val="488211"/>
                </a:solidFill>
                <a:latin typeface="Arial" charset="0"/>
                <a:ea typeface="맑은 고딕" pitchFamily="50" charset="-127"/>
                <a:cs typeface="Arial" charset="0"/>
              </a:rPr>
              <a:t>STEP 6</a:t>
            </a:r>
          </a:p>
        </p:txBody>
      </p:sp>
      <p:cxnSp>
        <p:nvCxnSpPr>
          <p:cNvPr id="132" name="직선 연결선 131"/>
          <p:cNvCxnSpPr/>
          <p:nvPr/>
        </p:nvCxnSpPr>
        <p:spPr>
          <a:xfrm>
            <a:off x="1171575" y="5057775"/>
            <a:ext cx="9779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5" name="그룹 159"/>
          <p:cNvGrpSpPr/>
          <p:nvPr/>
        </p:nvGrpSpPr>
        <p:grpSpPr>
          <a:xfrm>
            <a:off x="6032500" y="4665964"/>
            <a:ext cx="2530475" cy="1977746"/>
            <a:chOff x="6032500" y="4665965"/>
            <a:chExt cx="2530475" cy="1600200"/>
          </a:xfrm>
          <a:effectLst>
            <a:outerShdw blurRad="50800" dist="38100" dir="2700000" algn="tl" rotWithShape="0">
              <a:prstClr val="black">
                <a:alpha val="40000"/>
              </a:prstClr>
            </a:outerShdw>
          </a:effectLst>
        </p:grpSpPr>
        <p:grpSp>
          <p:nvGrpSpPr>
            <p:cNvPr id="16" name="그룹 111"/>
            <p:cNvGrpSpPr/>
            <p:nvPr/>
          </p:nvGrpSpPr>
          <p:grpSpPr>
            <a:xfrm>
              <a:off x="6384925" y="4665965"/>
              <a:ext cx="2178050" cy="1600200"/>
              <a:chOff x="349250" y="1828800"/>
              <a:chExt cx="2533650" cy="4445000"/>
            </a:xfrm>
          </p:grpSpPr>
          <p:sp>
            <p:nvSpPr>
              <p:cNvPr id="114" name="모서리가 둥근 직사각형 113"/>
              <p:cNvSpPr/>
              <p:nvPr/>
            </p:nvSpPr>
            <p:spPr>
              <a:xfrm>
                <a:off x="349250" y="1828800"/>
                <a:ext cx="2533650" cy="4445000"/>
              </a:xfrm>
              <a:prstGeom prst="roundRect">
                <a:avLst>
                  <a:gd name="adj" fmla="val 7101"/>
                </a:avLst>
              </a:prstGeom>
              <a:gradFill flip="none" rotWithShape="1">
                <a:gsLst>
                  <a:gs pos="0">
                    <a:schemeClr val="bg1">
                      <a:lumMod val="85000"/>
                    </a:schemeClr>
                  </a:gs>
                  <a:gs pos="50000">
                    <a:schemeClr val="bg1">
                      <a:lumMod val="9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15" name="모서리가 둥근 직사각형 114"/>
              <p:cNvSpPr/>
              <p:nvPr/>
            </p:nvSpPr>
            <p:spPr>
              <a:xfrm>
                <a:off x="389877" y="1902883"/>
                <a:ext cx="2452396" cy="666750"/>
              </a:xfrm>
              <a:prstGeom prst="roundRect">
                <a:avLst>
                  <a:gd name="adj" fmla="val 28572"/>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16" name="직사각형 115"/>
              <p:cNvSpPr/>
              <p:nvPr/>
            </p:nvSpPr>
            <p:spPr>
              <a:xfrm flipV="1">
                <a:off x="704850" y="1873250"/>
                <a:ext cx="1811433" cy="87631"/>
              </a:xfrm>
              <a:prstGeom prst="rect">
                <a:avLst/>
              </a:prstGeom>
              <a:gradFill flip="none" rotWithShape="1">
                <a:gsLst>
                  <a:gs pos="0">
                    <a:schemeClr val="bg1">
                      <a:alpha val="0"/>
                    </a:schemeClr>
                  </a:gs>
                  <a:gs pos="50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17" name="모서리가 둥근 직사각형 116"/>
              <p:cNvSpPr/>
              <p:nvPr/>
            </p:nvSpPr>
            <p:spPr>
              <a:xfrm rot="10800000">
                <a:off x="389877" y="5532967"/>
                <a:ext cx="2452396" cy="666750"/>
              </a:xfrm>
              <a:prstGeom prst="roundRect">
                <a:avLst>
                  <a:gd name="adj" fmla="val 28572"/>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34" name="이등변 삼각형 133"/>
            <p:cNvSpPr/>
            <p:nvPr/>
          </p:nvSpPr>
          <p:spPr>
            <a:xfrm rot="16200000" flipH="1">
              <a:off x="5943600" y="5288265"/>
              <a:ext cx="533400" cy="355600"/>
            </a:xfrm>
            <a:prstGeom prst="triangle">
              <a:avLst/>
            </a:prstGeom>
            <a:gradFill flip="none" rotWithShape="1">
              <a:gsLst>
                <a:gs pos="0">
                  <a:srgbClr val="D0D0D0"/>
                </a:gs>
                <a:gs pos="100000">
                  <a:srgbClr val="F0F0F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40" name="이등변 삼각형 139"/>
          <p:cNvSpPr/>
          <p:nvPr/>
        </p:nvSpPr>
        <p:spPr>
          <a:xfrm rot="16200000" flipH="1">
            <a:off x="6005513" y="5330825"/>
            <a:ext cx="406400" cy="269875"/>
          </a:xfrm>
          <a:prstGeom prst="triangle">
            <a:avLst/>
          </a:prstGeom>
          <a:gradFill flip="none" rotWithShape="1">
            <a:gsLst>
              <a:gs pos="0">
                <a:schemeClr val="bg1"/>
              </a:gs>
              <a:gs pos="5000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21533" name="TextBox 140"/>
          <p:cNvSpPr txBox="1">
            <a:spLocks noChangeArrowheads="1"/>
          </p:cNvSpPr>
          <p:nvPr/>
        </p:nvSpPr>
        <p:spPr bwMode="auto">
          <a:xfrm>
            <a:off x="3479800" y="5829300"/>
            <a:ext cx="2178050" cy="692497"/>
          </a:xfrm>
          <a:prstGeom prst="rect">
            <a:avLst/>
          </a:prstGeom>
          <a:noFill/>
          <a:ln w="9525">
            <a:noFill/>
            <a:miter lim="800000"/>
            <a:headEnd/>
            <a:tailEnd/>
          </a:ln>
        </p:spPr>
        <p:txBody>
          <a:bodyPr>
            <a:spAutoFit/>
          </a:bodyPr>
          <a:lstStyle/>
          <a:p>
            <a:pPr algn="ctr"/>
            <a:r>
              <a:rPr kumimoji="0" lang="en-US" altLang="ko-KR" sz="1300" b="1" dirty="0" smtClean="0">
                <a:solidFill>
                  <a:srgbClr val="404040"/>
                </a:solidFill>
                <a:latin typeface="Arial" charset="0"/>
                <a:ea typeface="맑은 고딕" pitchFamily="50" charset="-127"/>
                <a:cs typeface="Arial" charset="0"/>
              </a:rPr>
              <a:t>Check your </a:t>
            </a:r>
            <a:r>
              <a:rPr kumimoji="0" lang="en-US" altLang="ko-KR" sz="1300" b="1" dirty="0">
                <a:solidFill>
                  <a:srgbClr val="404040"/>
                </a:solidFill>
                <a:latin typeface="Arial" charset="0"/>
                <a:ea typeface="맑은 고딕" pitchFamily="50" charset="-127"/>
                <a:cs typeface="Arial" charset="0"/>
              </a:rPr>
              <a:t>result at </a:t>
            </a:r>
            <a:r>
              <a:rPr kumimoji="0" lang="en-US" altLang="ko-KR" sz="1300" b="1" dirty="0" smtClean="0">
                <a:solidFill>
                  <a:srgbClr val="404040"/>
                </a:solidFill>
                <a:latin typeface="Arial" charset="0"/>
                <a:ea typeface="맑은 고딕" pitchFamily="50" charset="-127"/>
                <a:cs typeface="Arial" charset="0"/>
              </a:rPr>
              <a:t>the KNU website </a:t>
            </a:r>
            <a:r>
              <a:rPr kumimoji="0" lang="en-US" altLang="ko-KR" sz="1300" b="1" dirty="0">
                <a:solidFill>
                  <a:srgbClr val="404040"/>
                </a:solidFill>
                <a:latin typeface="Arial" charset="0"/>
                <a:ea typeface="맑은 고딕" pitchFamily="50" charset="-127"/>
                <a:cs typeface="Arial" charset="0"/>
              </a:rPr>
              <a:t>within a month.</a:t>
            </a:r>
          </a:p>
        </p:txBody>
      </p:sp>
      <p:grpSp>
        <p:nvGrpSpPr>
          <p:cNvPr id="17" name="그룹 173"/>
          <p:cNvGrpSpPr/>
          <p:nvPr/>
        </p:nvGrpSpPr>
        <p:grpSpPr>
          <a:xfrm>
            <a:off x="3806825" y="4318000"/>
            <a:ext cx="1521924" cy="1521924"/>
            <a:chOff x="3806825" y="4318000"/>
            <a:chExt cx="1521924" cy="1521924"/>
          </a:xfrm>
          <a:effectLst>
            <a:outerShdw blurRad="50800" dist="38100" dir="2700000" algn="tl" rotWithShape="0">
              <a:prstClr val="black">
                <a:alpha val="40000"/>
              </a:prstClr>
            </a:outerShdw>
          </a:effectLst>
        </p:grpSpPr>
        <p:sp>
          <p:nvSpPr>
            <p:cNvPr id="143" name="타원 142"/>
            <p:cNvSpPr/>
            <p:nvPr/>
          </p:nvSpPr>
          <p:spPr>
            <a:xfrm>
              <a:off x="3948113" y="4459288"/>
              <a:ext cx="1239348" cy="1239348"/>
            </a:xfrm>
            <a:prstGeom prst="ellipse">
              <a:avLst/>
            </a:prstGeom>
            <a:gradFill flip="none" rotWithShape="1">
              <a:gsLst>
                <a:gs pos="35000">
                  <a:schemeClr val="bg1">
                    <a:lumMod val="95000"/>
                  </a:schemeClr>
                </a:gs>
                <a:gs pos="100000">
                  <a:schemeClr val="bg1">
                    <a:lumMod val="75000"/>
                  </a:schemeClr>
                </a:gs>
              </a:gsLst>
              <a:path path="circle">
                <a:fillToRect l="50000" t="50000" r="50000" b="50000"/>
              </a:path>
              <a:tileRect/>
            </a:gradFill>
            <a:ln>
              <a:noFill/>
            </a:ln>
            <a:effectLst>
              <a:innerShdw dist="50800" dir="15000000">
                <a:schemeClr val="tx1">
                  <a:lumMod val="50000"/>
                  <a:lumOff val="50000"/>
                  <a:alpha val="7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44" name="도넛 143"/>
            <p:cNvSpPr/>
            <p:nvPr/>
          </p:nvSpPr>
          <p:spPr>
            <a:xfrm>
              <a:off x="3806825" y="4318000"/>
              <a:ext cx="1521924" cy="1521924"/>
            </a:xfrm>
            <a:prstGeom prst="donut">
              <a:avLst>
                <a:gd name="adj" fmla="val 10807"/>
              </a:avLst>
            </a:prstGeom>
            <a:gradFill flip="none" rotWithShape="1">
              <a:gsLst>
                <a:gs pos="0">
                  <a:schemeClr val="tx1">
                    <a:lumMod val="50000"/>
                    <a:lumOff val="50000"/>
                  </a:schemeClr>
                </a:gs>
                <a:gs pos="50000">
                  <a:schemeClr val="bg1">
                    <a:lumMod val="75000"/>
                  </a:schemeClr>
                </a:gs>
                <a:gs pos="100000">
                  <a:schemeClr val="bg1">
                    <a:lumMod val="95000"/>
                  </a:schemeClr>
                </a:gs>
              </a:gsLst>
              <a:lin ang="13500000" scaled="1"/>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45" name="달 144"/>
            <p:cNvSpPr/>
            <p:nvPr/>
          </p:nvSpPr>
          <p:spPr>
            <a:xfrm rot="4135760">
              <a:off x="4218935" y="4046767"/>
              <a:ext cx="251103" cy="885367"/>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21535" name="TextBox 145"/>
          <p:cNvSpPr txBox="1">
            <a:spLocks noChangeArrowheads="1"/>
          </p:cNvSpPr>
          <p:nvPr/>
        </p:nvSpPr>
        <p:spPr bwMode="auto">
          <a:xfrm>
            <a:off x="3924300" y="4576763"/>
            <a:ext cx="1289050" cy="496887"/>
          </a:xfrm>
          <a:prstGeom prst="rect">
            <a:avLst/>
          </a:prstGeom>
          <a:noFill/>
          <a:ln w="9525">
            <a:noFill/>
            <a:miter lim="800000"/>
            <a:headEnd/>
            <a:tailEnd/>
          </a:ln>
        </p:spPr>
        <p:txBody>
          <a:bodyPr>
            <a:spAutoFit/>
          </a:bodyPr>
          <a:lstStyle/>
          <a:p>
            <a:pPr algn="ctr">
              <a:lnSpc>
                <a:spcPct val="150000"/>
              </a:lnSpc>
            </a:pPr>
            <a:r>
              <a:rPr kumimoji="0" lang="en-US" altLang="ko-KR" sz="2000" b="1">
                <a:solidFill>
                  <a:srgbClr val="404040"/>
                </a:solidFill>
                <a:latin typeface="Arial" charset="0"/>
                <a:ea typeface="맑은 고딕" pitchFamily="50" charset="-127"/>
                <a:cs typeface="Arial" charset="0"/>
              </a:rPr>
              <a:t>STEP 5</a:t>
            </a:r>
          </a:p>
        </p:txBody>
      </p:sp>
      <p:cxnSp>
        <p:nvCxnSpPr>
          <p:cNvPr id="147" name="직선 연결선 146"/>
          <p:cNvCxnSpPr/>
          <p:nvPr/>
        </p:nvCxnSpPr>
        <p:spPr>
          <a:xfrm>
            <a:off x="4079875" y="5057775"/>
            <a:ext cx="9779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537" name="TextBox 147"/>
          <p:cNvSpPr txBox="1">
            <a:spLocks noChangeArrowheads="1"/>
          </p:cNvSpPr>
          <p:nvPr/>
        </p:nvSpPr>
        <p:spPr bwMode="auto">
          <a:xfrm>
            <a:off x="6384925" y="5829300"/>
            <a:ext cx="2178050" cy="892552"/>
          </a:xfrm>
          <a:prstGeom prst="rect">
            <a:avLst/>
          </a:prstGeom>
          <a:noFill/>
          <a:ln w="9525">
            <a:noFill/>
            <a:miter lim="800000"/>
            <a:headEnd/>
            <a:tailEnd/>
          </a:ln>
        </p:spPr>
        <p:txBody>
          <a:bodyPr>
            <a:spAutoFit/>
          </a:bodyPr>
          <a:lstStyle/>
          <a:p>
            <a:pPr algn="ctr"/>
            <a:r>
              <a:rPr kumimoji="0" lang="en-US" altLang="ko-KR" sz="1300" b="1" dirty="0">
                <a:solidFill>
                  <a:srgbClr val="D67C01"/>
                </a:solidFill>
                <a:latin typeface="Arial" charset="0"/>
                <a:ea typeface="맑은 고딕" pitchFamily="50" charset="-127"/>
                <a:cs typeface="Arial" charset="0"/>
              </a:rPr>
              <a:t>Send your documents by </a:t>
            </a:r>
            <a:r>
              <a:rPr kumimoji="0" lang="en-US" altLang="ko-KR" sz="1300" b="1" dirty="0" smtClean="0">
                <a:solidFill>
                  <a:srgbClr val="D67C01"/>
                </a:solidFill>
                <a:latin typeface="Arial" charset="0"/>
                <a:ea typeface="맑은 고딕" pitchFamily="50" charset="-127"/>
                <a:cs typeface="Arial" charset="0"/>
              </a:rPr>
              <a:t>courier </a:t>
            </a:r>
            <a:r>
              <a:rPr kumimoji="0" lang="en-US" altLang="ko-KR" sz="1300" b="1" dirty="0">
                <a:solidFill>
                  <a:srgbClr val="D67C01"/>
                </a:solidFill>
                <a:latin typeface="Arial" charset="0"/>
                <a:ea typeface="맑은 고딕" pitchFamily="50" charset="-127"/>
                <a:cs typeface="Arial" charset="0"/>
              </a:rPr>
              <a:t>service and </a:t>
            </a:r>
            <a:r>
              <a:rPr kumimoji="0" lang="en-US" altLang="ko-KR" sz="1300" b="1" dirty="0" smtClean="0">
                <a:solidFill>
                  <a:srgbClr val="D67C01"/>
                </a:solidFill>
                <a:latin typeface="Arial" charset="0"/>
                <a:ea typeface="맑은 고딕" pitchFamily="50" charset="-127"/>
                <a:cs typeface="Arial" charset="0"/>
              </a:rPr>
              <a:t>complete an online </a:t>
            </a:r>
            <a:r>
              <a:rPr kumimoji="0" lang="en-US" altLang="ko-KR" sz="1300" b="1" dirty="0">
                <a:solidFill>
                  <a:srgbClr val="D67C01"/>
                </a:solidFill>
                <a:latin typeface="Arial" charset="0"/>
                <a:ea typeface="맑은 고딕" pitchFamily="50" charset="-127"/>
                <a:cs typeface="Arial" charset="0"/>
              </a:rPr>
              <a:t>application.</a:t>
            </a:r>
          </a:p>
        </p:txBody>
      </p:sp>
      <p:grpSp>
        <p:nvGrpSpPr>
          <p:cNvPr id="18" name="그룹 174"/>
          <p:cNvGrpSpPr/>
          <p:nvPr/>
        </p:nvGrpSpPr>
        <p:grpSpPr>
          <a:xfrm>
            <a:off x="6711950" y="4318000"/>
            <a:ext cx="1521924" cy="1521924"/>
            <a:chOff x="6711950" y="4318000"/>
            <a:chExt cx="1521924" cy="1521924"/>
          </a:xfrm>
          <a:effectLst>
            <a:outerShdw blurRad="50800" dist="38100" dir="2700000" algn="tl" rotWithShape="0">
              <a:prstClr val="black">
                <a:alpha val="40000"/>
              </a:prstClr>
            </a:outerShdw>
          </a:effectLst>
        </p:grpSpPr>
        <p:sp>
          <p:nvSpPr>
            <p:cNvPr id="150" name="타원 149"/>
            <p:cNvSpPr/>
            <p:nvPr/>
          </p:nvSpPr>
          <p:spPr>
            <a:xfrm>
              <a:off x="6853238" y="4459288"/>
              <a:ext cx="1239348" cy="1239348"/>
            </a:xfrm>
            <a:prstGeom prst="ellipse">
              <a:avLst/>
            </a:prstGeom>
            <a:gradFill flip="none" rotWithShape="1">
              <a:gsLst>
                <a:gs pos="35000">
                  <a:schemeClr val="bg1">
                    <a:lumMod val="95000"/>
                  </a:schemeClr>
                </a:gs>
                <a:gs pos="100000">
                  <a:srgbClr val="FDFCCB"/>
                </a:gs>
              </a:gsLst>
              <a:path path="circle">
                <a:fillToRect l="50000" t="50000" r="50000" b="50000"/>
              </a:path>
              <a:tileRect/>
            </a:gradFill>
            <a:ln>
              <a:noFill/>
            </a:ln>
            <a:effectLst>
              <a:innerShdw dist="50800" dir="15000000">
                <a:srgbClr val="D67C01">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51" name="도넛 150"/>
            <p:cNvSpPr/>
            <p:nvPr/>
          </p:nvSpPr>
          <p:spPr>
            <a:xfrm>
              <a:off x="6711950" y="4318000"/>
              <a:ext cx="1521924" cy="1521924"/>
            </a:xfrm>
            <a:prstGeom prst="donut">
              <a:avLst>
                <a:gd name="adj" fmla="val 10807"/>
              </a:avLst>
            </a:prstGeom>
            <a:gradFill flip="none" rotWithShape="1">
              <a:gsLst>
                <a:gs pos="0">
                  <a:srgbClr val="D67C01"/>
                </a:gs>
                <a:gs pos="50000">
                  <a:srgbClr val="F6CD01"/>
                </a:gs>
                <a:gs pos="100000">
                  <a:srgbClr val="FBF995"/>
                </a:gs>
              </a:gsLst>
              <a:lin ang="13500000" scaled="1"/>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52" name="달 151"/>
            <p:cNvSpPr/>
            <p:nvPr/>
          </p:nvSpPr>
          <p:spPr>
            <a:xfrm rot="4135760">
              <a:off x="7124060" y="4046767"/>
              <a:ext cx="251103" cy="885367"/>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21539" name="TextBox 152"/>
          <p:cNvSpPr txBox="1">
            <a:spLocks noChangeArrowheads="1"/>
          </p:cNvSpPr>
          <p:nvPr/>
        </p:nvSpPr>
        <p:spPr bwMode="auto">
          <a:xfrm>
            <a:off x="6829425" y="4576763"/>
            <a:ext cx="1289050" cy="496887"/>
          </a:xfrm>
          <a:prstGeom prst="rect">
            <a:avLst/>
          </a:prstGeom>
          <a:noFill/>
          <a:ln w="9525">
            <a:noFill/>
            <a:miter lim="800000"/>
            <a:headEnd/>
            <a:tailEnd/>
          </a:ln>
        </p:spPr>
        <p:txBody>
          <a:bodyPr>
            <a:spAutoFit/>
          </a:bodyPr>
          <a:lstStyle/>
          <a:p>
            <a:pPr algn="ctr">
              <a:lnSpc>
                <a:spcPct val="150000"/>
              </a:lnSpc>
            </a:pPr>
            <a:r>
              <a:rPr kumimoji="0" lang="en-US" altLang="ko-KR" sz="2000" b="1">
                <a:solidFill>
                  <a:srgbClr val="D67C01"/>
                </a:solidFill>
                <a:latin typeface="Arial" charset="0"/>
                <a:ea typeface="맑은 고딕" pitchFamily="50" charset="-127"/>
                <a:cs typeface="Arial" charset="0"/>
              </a:rPr>
              <a:t>STEP 4</a:t>
            </a:r>
          </a:p>
        </p:txBody>
      </p:sp>
      <p:cxnSp>
        <p:nvCxnSpPr>
          <p:cNvPr id="154" name="직선 연결선 153"/>
          <p:cNvCxnSpPr/>
          <p:nvPr/>
        </p:nvCxnSpPr>
        <p:spPr>
          <a:xfrm>
            <a:off x="6985000" y="5057775"/>
            <a:ext cx="9779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565" name="TextBox 154"/>
          <p:cNvSpPr txBox="1">
            <a:spLocks noChangeArrowheads="1"/>
          </p:cNvSpPr>
          <p:nvPr/>
        </p:nvSpPr>
        <p:spPr bwMode="auto">
          <a:xfrm>
            <a:off x="419100" y="1011238"/>
            <a:ext cx="8286750" cy="1015663"/>
          </a:xfrm>
          <a:prstGeom prst="rect">
            <a:avLst/>
          </a:prstGeom>
          <a:noFill/>
          <a:ln w="9525">
            <a:noFill/>
            <a:miter lim="800000"/>
            <a:headEnd/>
            <a:tailEnd/>
          </a:ln>
        </p:spPr>
        <p:txBody>
          <a:bodyPr>
            <a:spAutoFit/>
          </a:bodyPr>
          <a:lstStyle/>
          <a:p>
            <a:pPr>
              <a:defRPr/>
            </a:pPr>
            <a:r>
              <a:rPr kumimoji="0" lang="en-US" altLang="ko-KR" sz="2000" spc="-100" dirty="0">
                <a:solidFill>
                  <a:srgbClr val="404040"/>
                </a:solidFill>
                <a:latin typeface="Arial" charset="0"/>
                <a:ea typeface="맑은 고딕" pitchFamily="50" charset="-127"/>
                <a:cs typeface="Arial" charset="0"/>
              </a:rPr>
              <a:t>This </a:t>
            </a:r>
            <a:r>
              <a:rPr kumimoji="0" lang="en-US" altLang="ko-KR" sz="2000" spc="-100" dirty="0" smtClean="0">
                <a:solidFill>
                  <a:srgbClr val="404040"/>
                </a:solidFill>
                <a:latin typeface="Arial" charset="0"/>
                <a:ea typeface="맑은 고딕" pitchFamily="50" charset="-127"/>
                <a:cs typeface="Arial" charset="0"/>
              </a:rPr>
              <a:t>program </a:t>
            </a:r>
            <a:r>
              <a:rPr kumimoji="0" lang="en-US" altLang="ko-KR" sz="2000" spc="-100" dirty="0">
                <a:solidFill>
                  <a:srgbClr val="404040"/>
                </a:solidFill>
                <a:latin typeface="Arial" charset="0"/>
                <a:ea typeface="맑은 고딕" pitchFamily="50" charset="-127"/>
                <a:cs typeface="Arial" charset="0"/>
              </a:rPr>
              <a:t>is </a:t>
            </a:r>
            <a:r>
              <a:rPr kumimoji="0" lang="en-US" altLang="ko-KR" sz="2000" spc="-100" dirty="0" smtClean="0">
                <a:solidFill>
                  <a:srgbClr val="404040"/>
                </a:solidFill>
                <a:latin typeface="Arial" charset="0"/>
                <a:ea typeface="맑은 고딕" pitchFamily="50" charset="-127"/>
                <a:cs typeface="Arial" charset="0"/>
              </a:rPr>
              <a:t>designed to support </a:t>
            </a:r>
            <a:r>
              <a:rPr kumimoji="0" lang="en-US" altLang="ko-KR" sz="2000" spc="-100" dirty="0">
                <a:solidFill>
                  <a:srgbClr val="404040"/>
                </a:solidFill>
                <a:latin typeface="Arial" charset="0"/>
                <a:ea typeface="맑은 고딕" pitchFamily="50" charset="-127"/>
                <a:cs typeface="Arial" charset="0"/>
              </a:rPr>
              <a:t>well-qualified foreign students </a:t>
            </a:r>
            <a:r>
              <a:rPr kumimoji="0" lang="en-US" altLang="ko-KR" sz="2000" spc="-100" dirty="0" smtClean="0">
                <a:solidFill>
                  <a:srgbClr val="404040"/>
                </a:solidFill>
                <a:latin typeface="Arial" charset="0"/>
                <a:ea typeface="맑은 고딕" pitchFamily="50" charset="-127"/>
                <a:cs typeface="Arial" charset="0"/>
              </a:rPr>
              <a:t>striving </a:t>
            </a:r>
            <a:r>
              <a:rPr kumimoji="0" lang="en-US" altLang="ko-KR" sz="2000" spc="-100" dirty="0">
                <a:solidFill>
                  <a:srgbClr val="404040"/>
                </a:solidFill>
                <a:latin typeface="Arial" charset="0"/>
                <a:ea typeface="맑은 고딕" pitchFamily="50" charset="-127"/>
                <a:cs typeface="Arial" charset="0"/>
              </a:rPr>
              <a:t>for </a:t>
            </a:r>
            <a:r>
              <a:rPr kumimoji="0" lang="en-US" altLang="ko-KR" sz="2000" spc="-100" dirty="0" smtClean="0">
                <a:solidFill>
                  <a:srgbClr val="404040"/>
                </a:solidFill>
                <a:latin typeface="Arial" charset="0"/>
                <a:ea typeface="맑은 고딕" pitchFamily="50" charset="-127"/>
                <a:cs typeface="Arial" charset="0"/>
              </a:rPr>
              <a:t>advanced research </a:t>
            </a:r>
            <a:r>
              <a:rPr kumimoji="0" lang="en-US" altLang="ko-KR" sz="2000" spc="-100" dirty="0">
                <a:solidFill>
                  <a:srgbClr val="404040"/>
                </a:solidFill>
                <a:latin typeface="Arial" charset="0"/>
                <a:ea typeface="맑은 고딕" pitchFamily="50" charset="-127"/>
                <a:cs typeface="Arial" charset="0"/>
              </a:rPr>
              <a:t>and academic </a:t>
            </a:r>
            <a:r>
              <a:rPr kumimoji="0" lang="en-US" altLang="ko-KR" sz="2000" spc="-100" dirty="0" smtClean="0">
                <a:solidFill>
                  <a:srgbClr val="404040"/>
                </a:solidFill>
                <a:latin typeface="Arial" charset="0"/>
                <a:ea typeface="맑은 고딕" pitchFamily="50" charset="-127"/>
                <a:cs typeface="Arial" charset="0"/>
              </a:rPr>
              <a:t>degrees at </a:t>
            </a:r>
            <a:r>
              <a:rPr kumimoji="0" lang="en-US" altLang="ko-KR" sz="2000" spc="-100" dirty="0">
                <a:solidFill>
                  <a:srgbClr val="404040"/>
                </a:solidFill>
                <a:latin typeface="Arial" charset="0"/>
                <a:ea typeface="맑은 고딕" pitchFamily="50" charset="-127"/>
                <a:cs typeface="Arial" charset="0"/>
              </a:rPr>
              <a:t>Kangwon National University, Korea.</a:t>
            </a:r>
            <a:endParaRPr kumimoji="0" lang="ko-KR" altLang="en-US" spc="-100" dirty="0">
              <a:solidFill>
                <a:srgbClr val="404040"/>
              </a:solidFill>
              <a:latin typeface="Arial" charset="0"/>
              <a:ea typeface="맑은 고딕" pitchFamily="50" charset="-127"/>
              <a:cs typeface="Arial" charset="0"/>
            </a:endParaRPr>
          </a:p>
        </p:txBody>
      </p:sp>
      <p:sp>
        <p:nvSpPr>
          <p:cNvPr id="159" name="이등변 삼각형 158"/>
          <p:cNvSpPr/>
          <p:nvPr/>
        </p:nvSpPr>
        <p:spPr>
          <a:xfrm rot="16200000" flipH="1">
            <a:off x="3098801" y="5330825"/>
            <a:ext cx="406400" cy="269875"/>
          </a:xfrm>
          <a:prstGeom prst="triangle">
            <a:avLst/>
          </a:prstGeom>
          <a:gradFill flip="none" rotWithShape="1">
            <a:gsLst>
              <a:gs pos="0">
                <a:schemeClr val="bg1"/>
              </a:gs>
              <a:gs pos="5000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pic>
        <p:nvPicPr>
          <p:cNvPr id="21543" name="그림 161" descr="전등.png"/>
          <p:cNvPicPr>
            <a:picLocks noChangeAspect="1"/>
          </p:cNvPicPr>
          <p:nvPr/>
        </p:nvPicPr>
        <p:blipFill>
          <a:blip r:embed="rId3" cstate="print"/>
          <a:srcRect/>
          <a:stretch>
            <a:fillRect/>
          </a:stretch>
        </p:blipFill>
        <p:spPr bwMode="auto">
          <a:xfrm>
            <a:off x="4313238" y="2606675"/>
            <a:ext cx="517525" cy="488950"/>
          </a:xfrm>
          <a:prstGeom prst="rect">
            <a:avLst/>
          </a:prstGeom>
          <a:noFill/>
          <a:ln w="9525">
            <a:noFill/>
            <a:miter lim="800000"/>
            <a:headEnd/>
            <a:tailEnd/>
          </a:ln>
        </p:spPr>
      </p:pic>
      <p:pic>
        <p:nvPicPr>
          <p:cNvPr id="21544" name="그림 162" descr="마우스.png"/>
          <p:cNvPicPr>
            <a:picLocks noChangeAspect="1"/>
          </p:cNvPicPr>
          <p:nvPr/>
        </p:nvPicPr>
        <p:blipFill>
          <a:blip r:embed="rId4" cstate="print"/>
          <a:srcRect/>
          <a:stretch>
            <a:fillRect/>
          </a:stretch>
        </p:blipFill>
        <p:spPr bwMode="auto">
          <a:xfrm>
            <a:off x="1431925" y="5108575"/>
            <a:ext cx="457200" cy="476250"/>
          </a:xfrm>
          <a:prstGeom prst="rect">
            <a:avLst/>
          </a:prstGeom>
          <a:noFill/>
          <a:ln w="9525">
            <a:noFill/>
            <a:miter lim="800000"/>
            <a:headEnd/>
            <a:tailEnd/>
          </a:ln>
        </p:spPr>
      </p:pic>
      <p:pic>
        <p:nvPicPr>
          <p:cNvPr id="21545" name="그림 163" descr="사람.png"/>
          <p:cNvPicPr>
            <a:picLocks noChangeAspect="1"/>
          </p:cNvPicPr>
          <p:nvPr/>
        </p:nvPicPr>
        <p:blipFill>
          <a:blip r:embed="rId5" cstate="print"/>
          <a:srcRect/>
          <a:stretch>
            <a:fillRect/>
          </a:stretch>
        </p:blipFill>
        <p:spPr bwMode="auto">
          <a:xfrm>
            <a:off x="1409700" y="2590800"/>
            <a:ext cx="495300" cy="515938"/>
          </a:xfrm>
          <a:prstGeom prst="rect">
            <a:avLst/>
          </a:prstGeom>
          <a:noFill/>
          <a:ln w="9525">
            <a:noFill/>
            <a:miter lim="800000"/>
            <a:headEnd/>
            <a:tailEnd/>
          </a:ln>
        </p:spPr>
      </p:pic>
      <p:pic>
        <p:nvPicPr>
          <p:cNvPr id="21546" name="그림 164" descr="연필.png"/>
          <p:cNvPicPr>
            <a:picLocks noChangeAspect="1"/>
          </p:cNvPicPr>
          <p:nvPr/>
        </p:nvPicPr>
        <p:blipFill>
          <a:blip r:embed="rId6" cstate="print"/>
          <a:srcRect/>
          <a:stretch>
            <a:fillRect/>
          </a:stretch>
        </p:blipFill>
        <p:spPr bwMode="auto">
          <a:xfrm>
            <a:off x="7283450" y="5118100"/>
            <a:ext cx="352425" cy="419100"/>
          </a:xfrm>
          <a:prstGeom prst="rect">
            <a:avLst/>
          </a:prstGeom>
          <a:noFill/>
          <a:ln w="9525">
            <a:noFill/>
            <a:miter lim="800000"/>
            <a:headEnd/>
            <a:tailEnd/>
          </a:ln>
        </p:spPr>
      </p:pic>
      <p:pic>
        <p:nvPicPr>
          <p:cNvPr id="21547" name="그림 165" descr="저울.png"/>
          <p:cNvPicPr>
            <a:picLocks noChangeAspect="1"/>
          </p:cNvPicPr>
          <p:nvPr/>
        </p:nvPicPr>
        <p:blipFill>
          <a:blip r:embed="rId7" cstate="print"/>
          <a:srcRect/>
          <a:stretch>
            <a:fillRect/>
          </a:stretch>
        </p:blipFill>
        <p:spPr bwMode="auto">
          <a:xfrm>
            <a:off x="4303713" y="5184775"/>
            <a:ext cx="514350" cy="390525"/>
          </a:xfrm>
          <a:prstGeom prst="rect">
            <a:avLst/>
          </a:prstGeom>
          <a:noFill/>
          <a:ln w="9525">
            <a:noFill/>
            <a:miter lim="800000"/>
            <a:headEnd/>
            <a:tailEnd/>
          </a:ln>
        </p:spPr>
      </p:pic>
      <p:pic>
        <p:nvPicPr>
          <p:cNvPr id="21548" name="그림 168" descr="폴더.png"/>
          <p:cNvPicPr>
            <a:picLocks noChangeAspect="1"/>
          </p:cNvPicPr>
          <p:nvPr/>
        </p:nvPicPr>
        <p:blipFill>
          <a:blip r:embed="rId8" cstate="print"/>
          <a:srcRect/>
          <a:stretch>
            <a:fillRect/>
          </a:stretch>
        </p:blipFill>
        <p:spPr bwMode="auto">
          <a:xfrm>
            <a:off x="7281863" y="2619375"/>
            <a:ext cx="392112" cy="427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samba2\06_문서디자인\02_팀원\박경은\잎사귀-1.png"/>
          <p:cNvPicPr>
            <a:picLocks noChangeAspect="1" noChangeArrowheads="1"/>
          </p:cNvPicPr>
          <p:nvPr/>
        </p:nvPicPr>
        <p:blipFill>
          <a:blip r:embed="rId3" cstate="print"/>
          <a:srcRect/>
          <a:stretch>
            <a:fillRect/>
          </a:stretch>
        </p:blipFill>
        <p:spPr bwMode="auto">
          <a:xfrm rot="21336636" flipH="1">
            <a:off x="884238" y="1878013"/>
            <a:ext cx="1062037" cy="1255712"/>
          </a:xfrm>
          <a:prstGeom prst="rect">
            <a:avLst/>
          </a:prstGeom>
          <a:noFill/>
          <a:ln w="9525">
            <a:noFill/>
            <a:miter lim="800000"/>
            <a:headEnd/>
            <a:tailEnd/>
          </a:ln>
        </p:spPr>
      </p:pic>
      <p:pic>
        <p:nvPicPr>
          <p:cNvPr id="22531" name="Picture 4" descr="\\samba2\06_문서디자인\02_팀원\박경은\잎사귀-1.png"/>
          <p:cNvPicPr>
            <a:picLocks noChangeAspect="1" noChangeArrowheads="1"/>
          </p:cNvPicPr>
          <p:nvPr/>
        </p:nvPicPr>
        <p:blipFill>
          <a:blip r:embed="rId3" cstate="print"/>
          <a:srcRect/>
          <a:stretch>
            <a:fillRect/>
          </a:stretch>
        </p:blipFill>
        <p:spPr bwMode="auto">
          <a:xfrm rot="263364">
            <a:off x="7194550" y="3190875"/>
            <a:ext cx="1060450" cy="1255713"/>
          </a:xfrm>
          <a:prstGeom prst="rect">
            <a:avLst/>
          </a:prstGeom>
          <a:noFill/>
          <a:ln w="9525">
            <a:noFill/>
            <a:miter lim="800000"/>
            <a:headEnd/>
            <a:tailEnd/>
          </a:ln>
        </p:spPr>
      </p:pic>
      <p:grpSp>
        <p:nvGrpSpPr>
          <p:cNvPr id="2" name="그룹 63"/>
          <p:cNvGrpSpPr/>
          <p:nvPr/>
        </p:nvGrpSpPr>
        <p:grpSpPr>
          <a:xfrm rot="10800000">
            <a:off x="2187402" y="1875814"/>
            <a:ext cx="3032985" cy="3121629"/>
            <a:chOff x="-76665" y="2139950"/>
            <a:chExt cx="3233114" cy="3327608"/>
          </a:xfrm>
          <a:effectLst>
            <a:outerShdw blurRad="50800" dist="38100" dir="2700000" algn="tl" rotWithShape="0">
              <a:prstClr val="black">
                <a:alpha val="40000"/>
              </a:prstClr>
            </a:outerShdw>
          </a:effectLst>
        </p:grpSpPr>
        <p:sp>
          <p:nvSpPr>
            <p:cNvPr id="54" name="아래쪽 화살표 53"/>
            <p:cNvSpPr/>
            <p:nvPr/>
          </p:nvSpPr>
          <p:spPr>
            <a:xfrm>
              <a:off x="-76665" y="2139950"/>
              <a:ext cx="3233114" cy="3327608"/>
            </a:xfrm>
            <a:prstGeom prst="downArrow">
              <a:avLst>
                <a:gd name="adj1" fmla="val 50000"/>
                <a:gd name="adj2" fmla="val 37491"/>
              </a:avLst>
            </a:prstGeom>
            <a:gradFill flip="none" rotWithShape="1">
              <a:gsLst>
                <a:gs pos="0">
                  <a:srgbClr val="D67C01"/>
                </a:gs>
                <a:gs pos="50000">
                  <a:srgbClr val="F6CD01"/>
                </a:gs>
                <a:gs pos="100000">
                  <a:srgbClr val="FBF995"/>
                </a:gs>
              </a:gsLst>
              <a:lin ang="13500000" scaled="1"/>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5" name="모서리가 둥근 직사각형 54"/>
            <p:cNvSpPr/>
            <p:nvPr/>
          </p:nvSpPr>
          <p:spPr>
            <a:xfrm>
              <a:off x="772368" y="2158063"/>
              <a:ext cx="1535955" cy="959972"/>
            </a:xfrm>
            <a:prstGeom prst="roundRect">
              <a:avLst>
                <a:gd name="adj" fmla="val 0"/>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6" name="직사각형 55"/>
            <p:cNvSpPr/>
            <p:nvPr/>
          </p:nvSpPr>
          <p:spPr>
            <a:xfrm flipV="1">
              <a:off x="862211" y="2149006"/>
              <a:ext cx="1347846" cy="65204"/>
            </a:xfrm>
            <a:prstGeom prst="rect">
              <a:avLst/>
            </a:prstGeom>
            <a:gradFill flip="none" rotWithShape="1">
              <a:gsLst>
                <a:gs pos="0">
                  <a:schemeClr val="bg1">
                    <a:alpha val="0"/>
                  </a:schemeClr>
                </a:gs>
                <a:gs pos="50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8" name="이등변 삼각형 57"/>
            <p:cNvSpPr/>
            <p:nvPr/>
          </p:nvSpPr>
          <p:spPr>
            <a:xfrm rot="10800000">
              <a:off x="676621" y="4739120"/>
              <a:ext cx="1746391" cy="682848"/>
            </a:xfrm>
            <a:prstGeom prst="triangle">
              <a:avLst/>
            </a:prstGeom>
            <a:gradFill flip="none" rotWithShape="1">
              <a:gsLst>
                <a:gs pos="0">
                  <a:schemeClr val="bg1"/>
                </a:gs>
                <a:gs pos="5000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3" name="그룹 44"/>
          <p:cNvGrpSpPr/>
          <p:nvPr/>
        </p:nvGrpSpPr>
        <p:grpSpPr>
          <a:xfrm>
            <a:off x="1155002" y="2196204"/>
            <a:ext cx="2839148" cy="2839148"/>
            <a:chOff x="2393950" y="2362200"/>
            <a:chExt cx="1955800" cy="1955800"/>
          </a:xfrm>
          <a:effectLst>
            <a:outerShdw blurRad="50800" dist="38100" dir="2700000" algn="tl" rotWithShape="0">
              <a:prstClr val="black">
                <a:alpha val="40000"/>
              </a:prstClr>
            </a:outerShdw>
          </a:effectLst>
        </p:grpSpPr>
        <p:sp>
          <p:nvSpPr>
            <p:cNvPr id="95" name="타원 94"/>
            <p:cNvSpPr/>
            <p:nvPr/>
          </p:nvSpPr>
          <p:spPr>
            <a:xfrm>
              <a:off x="2596930" y="2565180"/>
              <a:ext cx="1549840" cy="1549840"/>
            </a:xfrm>
            <a:prstGeom prst="ellipse">
              <a:avLst/>
            </a:prstGeom>
            <a:gradFill flip="none" rotWithShape="1">
              <a:gsLst>
                <a:gs pos="35000">
                  <a:schemeClr val="bg1">
                    <a:lumMod val="95000"/>
                  </a:schemeClr>
                </a:gs>
                <a:gs pos="100000">
                  <a:srgbClr val="FDFCCB"/>
                </a:gs>
              </a:gsLst>
              <a:path path="circle">
                <a:fillToRect l="50000" t="50000" r="50000" b="50000"/>
              </a:path>
              <a:tileRect/>
            </a:gradFill>
            <a:ln>
              <a:noFill/>
            </a:ln>
            <a:effectLst>
              <a:innerShdw dist="50800" dir="15000000">
                <a:srgbClr val="D67C01">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96" name="도넛 95"/>
            <p:cNvSpPr/>
            <p:nvPr/>
          </p:nvSpPr>
          <p:spPr>
            <a:xfrm>
              <a:off x="2393950" y="2362200"/>
              <a:ext cx="1955800" cy="1955800"/>
            </a:xfrm>
            <a:prstGeom prst="donut">
              <a:avLst>
                <a:gd name="adj" fmla="val 10807"/>
              </a:avLst>
            </a:prstGeom>
            <a:gradFill flip="none" rotWithShape="1">
              <a:gsLst>
                <a:gs pos="0">
                  <a:srgbClr val="D67C01"/>
                </a:gs>
                <a:gs pos="50000">
                  <a:srgbClr val="F6CD01"/>
                </a:gs>
                <a:gs pos="100000">
                  <a:srgbClr val="FBF995"/>
                </a:gs>
              </a:gsLst>
              <a:lin ang="13500000" scaled="1"/>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97" name="달 96"/>
            <p:cNvSpPr/>
            <p:nvPr/>
          </p:nvSpPr>
          <p:spPr>
            <a:xfrm rot="4135760">
              <a:off x="2923546" y="2013643"/>
              <a:ext cx="322689" cy="1137771"/>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24582" name="제목 38"/>
          <p:cNvSpPr>
            <a:spLocks noGrp="1"/>
          </p:cNvSpPr>
          <p:nvPr>
            <p:ph type="title"/>
          </p:nvPr>
        </p:nvSpPr>
        <p:spPr bwMode="auto">
          <a:xfrm>
            <a:off x="419100" y="228600"/>
            <a:ext cx="8351838" cy="560388"/>
          </a:xfrm>
          <a:ln>
            <a:miter lim="800000"/>
            <a:headEnd/>
            <a:tailEnd/>
          </a:ln>
        </p:spPr>
        <p:txBody>
          <a:bodyPr vert="horz" wrap="square" lIns="91440" tIns="45720" rIns="91440" bIns="45720" numCol="1" anchorCtr="0" compatLnSpc="1">
            <a:prstTxWarp prst="textNoShape">
              <a:avLst/>
            </a:prstTxWarp>
          </a:bodyPr>
          <a:lstStyle/>
          <a:p>
            <a:pPr eaLnBrk="1" hangingPunct="1">
              <a:defRPr/>
            </a:pPr>
            <a:r>
              <a:rPr lang="en-US" altLang="ko-KR" spc="-150" dirty="0" smtClean="0"/>
              <a:t>Beyond Limit KNU!</a:t>
            </a:r>
            <a:endParaRPr lang="ko-KR" altLang="en-US" spc="-150" dirty="0" smtClean="0"/>
          </a:p>
        </p:txBody>
      </p:sp>
      <p:grpSp>
        <p:nvGrpSpPr>
          <p:cNvPr id="4" name="그룹 67"/>
          <p:cNvGrpSpPr/>
          <p:nvPr/>
        </p:nvGrpSpPr>
        <p:grpSpPr>
          <a:xfrm>
            <a:off x="3889828" y="3174994"/>
            <a:ext cx="3032985" cy="3121629"/>
            <a:chOff x="-76665" y="2139950"/>
            <a:chExt cx="3233114" cy="3327608"/>
          </a:xfrm>
          <a:effectLst>
            <a:outerShdw blurRad="50800" dist="38100" dir="2700000" algn="tl" rotWithShape="0">
              <a:prstClr val="black">
                <a:alpha val="40000"/>
              </a:prstClr>
            </a:outerShdw>
          </a:effectLst>
        </p:grpSpPr>
        <p:sp>
          <p:nvSpPr>
            <p:cNvPr id="75" name="아래쪽 화살표 74"/>
            <p:cNvSpPr/>
            <p:nvPr/>
          </p:nvSpPr>
          <p:spPr>
            <a:xfrm>
              <a:off x="-76665" y="2139950"/>
              <a:ext cx="3233114" cy="3327608"/>
            </a:xfrm>
            <a:prstGeom prst="downArrow">
              <a:avLst>
                <a:gd name="adj1" fmla="val 50000"/>
                <a:gd name="adj2" fmla="val 37491"/>
              </a:avLst>
            </a:prstGeom>
            <a:gradFill flip="none" rotWithShape="1">
              <a:gsLst>
                <a:gs pos="0">
                  <a:srgbClr val="488211"/>
                </a:gs>
                <a:gs pos="50000">
                  <a:srgbClr val="8ABF19"/>
                </a:gs>
                <a:gs pos="100000">
                  <a:srgbClr val="E5F288"/>
                </a:gs>
              </a:gsLst>
              <a:lin ang="13500000" scaled="1"/>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76" name="모서리가 둥근 직사각형 75"/>
            <p:cNvSpPr/>
            <p:nvPr/>
          </p:nvSpPr>
          <p:spPr>
            <a:xfrm>
              <a:off x="772368" y="2158063"/>
              <a:ext cx="1535955" cy="959972"/>
            </a:xfrm>
            <a:prstGeom prst="roundRect">
              <a:avLst>
                <a:gd name="adj" fmla="val 0"/>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77" name="직사각형 76"/>
            <p:cNvSpPr/>
            <p:nvPr/>
          </p:nvSpPr>
          <p:spPr>
            <a:xfrm flipV="1">
              <a:off x="862211" y="2149006"/>
              <a:ext cx="1347846" cy="65204"/>
            </a:xfrm>
            <a:prstGeom prst="rect">
              <a:avLst/>
            </a:prstGeom>
            <a:gradFill flip="none" rotWithShape="1">
              <a:gsLst>
                <a:gs pos="0">
                  <a:schemeClr val="bg1">
                    <a:alpha val="0"/>
                  </a:schemeClr>
                </a:gs>
                <a:gs pos="50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78" name="이등변 삼각형 77"/>
            <p:cNvSpPr/>
            <p:nvPr/>
          </p:nvSpPr>
          <p:spPr>
            <a:xfrm rot="10800000">
              <a:off x="656314" y="4739120"/>
              <a:ext cx="1746391" cy="682848"/>
            </a:xfrm>
            <a:prstGeom prst="triangle">
              <a:avLst/>
            </a:prstGeom>
            <a:gradFill flip="none" rotWithShape="1">
              <a:gsLst>
                <a:gs pos="0">
                  <a:schemeClr val="bg1"/>
                </a:gs>
                <a:gs pos="5000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5" name="그룹 44"/>
          <p:cNvGrpSpPr/>
          <p:nvPr/>
        </p:nvGrpSpPr>
        <p:grpSpPr>
          <a:xfrm>
            <a:off x="5137138" y="3491814"/>
            <a:ext cx="2839148" cy="2839148"/>
            <a:chOff x="2393950" y="2362200"/>
            <a:chExt cx="1955800" cy="1955800"/>
          </a:xfrm>
          <a:effectLst>
            <a:outerShdw blurRad="50800" dist="38100" dir="2700000" algn="tl" rotWithShape="0">
              <a:prstClr val="black">
                <a:alpha val="40000"/>
              </a:prstClr>
            </a:outerShdw>
          </a:effectLst>
        </p:grpSpPr>
        <p:sp>
          <p:nvSpPr>
            <p:cNvPr id="72" name="타원 71"/>
            <p:cNvSpPr/>
            <p:nvPr/>
          </p:nvSpPr>
          <p:spPr>
            <a:xfrm>
              <a:off x="2596137" y="2564387"/>
              <a:ext cx="1551426" cy="1551426"/>
            </a:xfrm>
            <a:prstGeom prst="ellipse">
              <a:avLst/>
            </a:prstGeom>
            <a:gradFill flip="none" rotWithShape="1">
              <a:gsLst>
                <a:gs pos="35000">
                  <a:schemeClr val="bg1">
                    <a:lumMod val="95000"/>
                  </a:schemeClr>
                </a:gs>
                <a:gs pos="100000">
                  <a:srgbClr val="F5FACE"/>
                </a:gs>
              </a:gsLst>
              <a:path path="circle">
                <a:fillToRect l="50000" t="50000" r="50000" b="50000"/>
              </a:path>
              <a:tileRect/>
            </a:gradFill>
            <a:ln>
              <a:noFill/>
            </a:ln>
            <a:effectLst>
              <a:innerShdw dist="50800" dir="15000000">
                <a:srgbClr val="488211">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73" name="도넛 72"/>
            <p:cNvSpPr/>
            <p:nvPr/>
          </p:nvSpPr>
          <p:spPr>
            <a:xfrm>
              <a:off x="2393950" y="2362200"/>
              <a:ext cx="1955800" cy="1955800"/>
            </a:xfrm>
            <a:prstGeom prst="donut">
              <a:avLst>
                <a:gd name="adj" fmla="val 10807"/>
              </a:avLst>
            </a:prstGeom>
            <a:gradFill flip="none" rotWithShape="1">
              <a:gsLst>
                <a:gs pos="0">
                  <a:srgbClr val="488211"/>
                </a:gs>
                <a:gs pos="50000">
                  <a:srgbClr val="8ABF19"/>
                </a:gs>
                <a:gs pos="100000">
                  <a:srgbClr val="E5F288"/>
                </a:gs>
              </a:gsLst>
              <a:lin ang="13500000" scaled="1"/>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74" name="달 73"/>
            <p:cNvSpPr/>
            <p:nvPr/>
          </p:nvSpPr>
          <p:spPr>
            <a:xfrm rot="4135760">
              <a:off x="2923546" y="2013643"/>
              <a:ext cx="322689" cy="1137771"/>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22537" name="TextBox 97"/>
          <p:cNvSpPr txBox="1">
            <a:spLocks noChangeArrowheads="1"/>
          </p:cNvSpPr>
          <p:nvPr/>
        </p:nvSpPr>
        <p:spPr bwMode="auto">
          <a:xfrm>
            <a:off x="736600" y="5607050"/>
            <a:ext cx="4489450" cy="523875"/>
          </a:xfrm>
          <a:prstGeom prst="rect">
            <a:avLst/>
          </a:prstGeom>
          <a:noFill/>
          <a:ln w="9525">
            <a:noFill/>
            <a:miter lim="800000"/>
            <a:headEnd/>
            <a:tailEnd/>
          </a:ln>
        </p:spPr>
        <p:txBody>
          <a:bodyPr>
            <a:spAutoFit/>
          </a:bodyPr>
          <a:lstStyle/>
          <a:p>
            <a:endParaRPr kumimoji="0" lang="en-US" altLang="ko-KR" sz="1200" dirty="0">
              <a:solidFill>
                <a:srgbClr val="488211"/>
              </a:solidFill>
              <a:latin typeface="Arial Black" pitchFamily="34" charset="0"/>
              <a:ea typeface="HY견고딕" pitchFamily="18" charset="-127"/>
              <a:cs typeface="Arial" charset="0"/>
            </a:endParaRPr>
          </a:p>
          <a:p>
            <a:endParaRPr kumimoji="0" lang="en-US" altLang="ko-KR" sz="500" dirty="0">
              <a:solidFill>
                <a:srgbClr val="0070C0"/>
              </a:solidFill>
              <a:latin typeface="Arial Black" pitchFamily="34" charset="0"/>
              <a:ea typeface="HY견고딕" pitchFamily="18" charset="-127"/>
              <a:cs typeface="Arial" charset="0"/>
            </a:endParaRPr>
          </a:p>
          <a:p>
            <a:endParaRPr kumimoji="0" lang="en-US" altLang="ko-KR" sz="1100" dirty="0">
              <a:solidFill>
                <a:srgbClr val="488211"/>
              </a:solidFill>
              <a:latin typeface="Arial" charset="0"/>
              <a:ea typeface="HY견고딕" pitchFamily="18" charset="-127"/>
              <a:cs typeface="Arial" charset="0"/>
            </a:endParaRPr>
          </a:p>
        </p:txBody>
      </p:sp>
      <p:sp>
        <p:nvSpPr>
          <p:cNvPr id="22538" name="TextBox 98"/>
          <p:cNvSpPr txBox="1">
            <a:spLocks noChangeArrowheads="1"/>
          </p:cNvSpPr>
          <p:nvPr/>
        </p:nvSpPr>
        <p:spPr bwMode="auto">
          <a:xfrm>
            <a:off x="4660900" y="1873250"/>
            <a:ext cx="4489450" cy="523875"/>
          </a:xfrm>
          <a:prstGeom prst="rect">
            <a:avLst/>
          </a:prstGeom>
          <a:noFill/>
          <a:ln w="9525">
            <a:noFill/>
            <a:miter lim="800000"/>
            <a:headEnd/>
            <a:tailEnd/>
          </a:ln>
        </p:spPr>
        <p:txBody>
          <a:bodyPr>
            <a:spAutoFit/>
          </a:bodyPr>
          <a:lstStyle/>
          <a:p>
            <a:endParaRPr kumimoji="0" lang="en-US" altLang="ko-KR" sz="1200" dirty="0">
              <a:solidFill>
                <a:srgbClr val="D67C01"/>
              </a:solidFill>
              <a:latin typeface="Arial Black" pitchFamily="34" charset="0"/>
              <a:ea typeface="HY견고딕" pitchFamily="18" charset="-127"/>
              <a:cs typeface="Arial" charset="0"/>
            </a:endParaRPr>
          </a:p>
          <a:p>
            <a:endParaRPr kumimoji="0" lang="en-US" altLang="ko-KR" sz="500" dirty="0">
              <a:solidFill>
                <a:srgbClr val="0070C0"/>
              </a:solidFill>
              <a:latin typeface="Arial Black" pitchFamily="34" charset="0"/>
              <a:ea typeface="HY견고딕" pitchFamily="18" charset="-127"/>
              <a:cs typeface="Arial" charset="0"/>
            </a:endParaRPr>
          </a:p>
          <a:p>
            <a:endParaRPr kumimoji="0" lang="en-US" altLang="ko-KR" sz="1100" dirty="0">
              <a:solidFill>
                <a:srgbClr val="D67C01"/>
              </a:solidFill>
              <a:latin typeface="Arial" charset="0"/>
              <a:ea typeface="HY견고딕" pitchFamily="18" charset="-127"/>
              <a:cs typeface="Arial" charset="0"/>
            </a:endParaRPr>
          </a:p>
        </p:txBody>
      </p:sp>
      <p:sp>
        <p:nvSpPr>
          <p:cNvPr id="22539" name="TextBox 99"/>
          <p:cNvSpPr txBox="1">
            <a:spLocks noChangeArrowheads="1"/>
          </p:cNvSpPr>
          <p:nvPr/>
        </p:nvSpPr>
        <p:spPr bwMode="auto">
          <a:xfrm>
            <a:off x="419100" y="1011238"/>
            <a:ext cx="8286750" cy="400110"/>
          </a:xfrm>
          <a:prstGeom prst="rect">
            <a:avLst/>
          </a:prstGeom>
          <a:noFill/>
          <a:ln w="9525">
            <a:noFill/>
            <a:miter lim="800000"/>
            <a:headEnd/>
            <a:tailEnd/>
          </a:ln>
        </p:spPr>
        <p:txBody>
          <a:bodyPr>
            <a:spAutoFit/>
          </a:bodyPr>
          <a:lstStyle/>
          <a:p>
            <a:r>
              <a:rPr kumimoji="0" lang="en-US" altLang="ko-KR" sz="2000" b="1" dirty="0" smtClean="0">
                <a:solidFill>
                  <a:srgbClr val="404040"/>
                </a:solidFill>
                <a:latin typeface="Arial" charset="0"/>
                <a:ea typeface="맑은 고딕" pitchFamily="50" charset="-127"/>
                <a:cs typeface="Arial" charset="0"/>
              </a:rPr>
              <a:t>You can pursue high-quality education with low tuition fees at KNU.</a:t>
            </a:r>
            <a:endParaRPr kumimoji="0" lang="ko-KR" altLang="en-US" sz="2000" b="1" dirty="0">
              <a:solidFill>
                <a:srgbClr val="404040"/>
              </a:solidFill>
              <a:latin typeface="Arial" charset="0"/>
              <a:ea typeface="맑은 고딕" pitchFamily="50" charset="-127"/>
              <a:cs typeface="Arial" charset="0"/>
            </a:endParaRPr>
          </a:p>
        </p:txBody>
      </p:sp>
      <p:sp>
        <p:nvSpPr>
          <p:cNvPr id="22540" name="TextBox 100"/>
          <p:cNvSpPr txBox="1">
            <a:spLocks noChangeArrowheads="1"/>
          </p:cNvSpPr>
          <p:nvPr/>
        </p:nvSpPr>
        <p:spPr bwMode="auto">
          <a:xfrm>
            <a:off x="2139950" y="3094038"/>
            <a:ext cx="896938" cy="708025"/>
          </a:xfrm>
          <a:prstGeom prst="rect">
            <a:avLst/>
          </a:prstGeom>
          <a:noFill/>
          <a:ln w="9525">
            <a:noFill/>
            <a:miter lim="800000"/>
            <a:headEnd/>
            <a:tailEnd/>
          </a:ln>
        </p:spPr>
        <p:txBody>
          <a:bodyPr wrap="none" anchor="ctr">
            <a:spAutoFit/>
          </a:bodyPr>
          <a:lstStyle/>
          <a:p>
            <a:pPr algn="ctr"/>
            <a:r>
              <a:rPr kumimoji="0" lang="en-US" altLang="ko-KR" sz="4000" b="1" i="1">
                <a:solidFill>
                  <a:srgbClr val="D67C01"/>
                </a:solidFill>
                <a:latin typeface="Arial" charset="0"/>
                <a:ea typeface="HY견고딕" pitchFamily="18" charset="-127"/>
                <a:cs typeface="Arial" charset="0"/>
              </a:rPr>
              <a:t>UP</a:t>
            </a:r>
          </a:p>
        </p:txBody>
      </p:sp>
      <p:sp>
        <p:nvSpPr>
          <p:cNvPr id="22541" name="TextBox 101"/>
          <p:cNvSpPr txBox="1">
            <a:spLocks noChangeArrowheads="1"/>
          </p:cNvSpPr>
          <p:nvPr/>
        </p:nvSpPr>
        <p:spPr bwMode="auto">
          <a:xfrm>
            <a:off x="1571625" y="3643313"/>
            <a:ext cx="1993900" cy="895117"/>
          </a:xfrm>
          <a:prstGeom prst="rect">
            <a:avLst/>
          </a:prstGeom>
          <a:noFill/>
          <a:ln w="9525">
            <a:noFill/>
            <a:miter lim="800000"/>
            <a:headEnd/>
            <a:tailEnd/>
          </a:ln>
        </p:spPr>
        <p:txBody>
          <a:bodyPr>
            <a:spAutoFit/>
          </a:bodyPr>
          <a:lstStyle/>
          <a:p>
            <a:pPr algn="ctr" latinLnBrk="0">
              <a:spcBef>
                <a:spcPts val="500"/>
              </a:spcBef>
            </a:pPr>
            <a:r>
              <a:rPr kumimoji="0" lang="en-US" altLang="ko-KR" sz="2400" b="1" dirty="0">
                <a:solidFill>
                  <a:srgbClr val="404040"/>
                </a:solidFill>
                <a:latin typeface="Arial" charset="0"/>
                <a:ea typeface="HY견고딕" pitchFamily="18" charset="-127"/>
                <a:cs typeface="Arial" charset="0"/>
              </a:rPr>
              <a:t>High Quality</a:t>
            </a:r>
          </a:p>
          <a:p>
            <a:pPr algn="ctr" latinLnBrk="0">
              <a:spcBef>
                <a:spcPts val="500"/>
              </a:spcBef>
            </a:pPr>
            <a:r>
              <a:rPr kumimoji="0" lang="en-US" altLang="ko-KR" sz="2400" b="1" dirty="0">
                <a:solidFill>
                  <a:srgbClr val="404040"/>
                </a:solidFill>
                <a:latin typeface="Arial" charset="0"/>
                <a:ea typeface="HY견고딕" pitchFamily="18" charset="-127"/>
                <a:cs typeface="Arial" charset="0"/>
              </a:rPr>
              <a:t>Education</a:t>
            </a:r>
          </a:p>
        </p:txBody>
      </p:sp>
      <p:sp>
        <p:nvSpPr>
          <p:cNvPr id="22542" name="TextBox 107"/>
          <p:cNvSpPr txBox="1">
            <a:spLocks noChangeArrowheads="1"/>
          </p:cNvSpPr>
          <p:nvPr/>
        </p:nvSpPr>
        <p:spPr bwMode="auto">
          <a:xfrm>
            <a:off x="5672138" y="4460875"/>
            <a:ext cx="1808162" cy="708025"/>
          </a:xfrm>
          <a:prstGeom prst="rect">
            <a:avLst/>
          </a:prstGeom>
          <a:noFill/>
          <a:ln w="9525">
            <a:noFill/>
            <a:miter lim="800000"/>
            <a:headEnd/>
            <a:tailEnd/>
          </a:ln>
        </p:spPr>
        <p:txBody>
          <a:bodyPr wrap="none" anchor="ctr">
            <a:spAutoFit/>
          </a:bodyPr>
          <a:lstStyle/>
          <a:p>
            <a:pPr algn="ctr"/>
            <a:r>
              <a:rPr kumimoji="0" lang="en-US" altLang="ko-KR" sz="4000" b="1" i="1">
                <a:solidFill>
                  <a:srgbClr val="488211"/>
                </a:solidFill>
                <a:latin typeface="Arial" charset="0"/>
                <a:ea typeface="HY견고딕" pitchFamily="18" charset="-127"/>
                <a:cs typeface="Arial" charset="0"/>
              </a:rPr>
              <a:t>DOWN</a:t>
            </a:r>
          </a:p>
        </p:txBody>
      </p:sp>
      <p:sp>
        <p:nvSpPr>
          <p:cNvPr id="22543" name="TextBox 112"/>
          <p:cNvSpPr txBox="1">
            <a:spLocks noChangeArrowheads="1"/>
          </p:cNvSpPr>
          <p:nvPr/>
        </p:nvSpPr>
        <p:spPr bwMode="auto">
          <a:xfrm>
            <a:off x="5711825" y="5056188"/>
            <a:ext cx="1622560" cy="895117"/>
          </a:xfrm>
          <a:prstGeom prst="rect">
            <a:avLst/>
          </a:prstGeom>
          <a:noFill/>
          <a:ln w="9525">
            <a:noFill/>
            <a:miter lim="800000"/>
            <a:headEnd/>
            <a:tailEnd/>
          </a:ln>
        </p:spPr>
        <p:txBody>
          <a:bodyPr wrap="none">
            <a:spAutoFit/>
          </a:bodyPr>
          <a:lstStyle/>
          <a:p>
            <a:pPr algn="ctr" latinLnBrk="0">
              <a:spcBef>
                <a:spcPts val="500"/>
              </a:spcBef>
            </a:pPr>
            <a:r>
              <a:rPr kumimoji="0" lang="en-US" altLang="ko-KR" sz="2400" b="1" dirty="0">
                <a:solidFill>
                  <a:srgbClr val="404040"/>
                </a:solidFill>
                <a:latin typeface="Arial" charset="0"/>
                <a:ea typeface="HY견고딕" pitchFamily="18" charset="-127"/>
                <a:cs typeface="Arial" charset="0"/>
              </a:rPr>
              <a:t>Living </a:t>
            </a:r>
          </a:p>
          <a:p>
            <a:pPr algn="ctr" latinLnBrk="0">
              <a:spcBef>
                <a:spcPts val="500"/>
              </a:spcBef>
            </a:pPr>
            <a:r>
              <a:rPr kumimoji="0" lang="en-US" altLang="ko-KR" sz="2400" b="1" dirty="0">
                <a:solidFill>
                  <a:srgbClr val="404040"/>
                </a:solidFill>
                <a:latin typeface="Arial" charset="0"/>
                <a:ea typeface="HY견고딕" pitchFamily="18" charset="-127"/>
                <a:cs typeface="Arial" charset="0"/>
              </a:rPr>
              <a:t>Expenses</a:t>
            </a:r>
          </a:p>
        </p:txBody>
      </p:sp>
      <p:sp>
        <p:nvSpPr>
          <p:cNvPr id="136" name="원호 135"/>
          <p:cNvSpPr/>
          <p:nvPr/>
        </p:nvSpPr>
        <p:spPr>
          <a:xfrm>
            <a:off x="1096963" y="2120900"/>
            <a:ext cx="2973387" cy="2997200"/>
          </a:xfrm>
          <a:prstGeom prst="arc">
            <a:avLst>
              <a:gd name="adj1" fmla="val 17670254"/>
              <a:gd name="adj2" fmla="val 3921365"/>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ko-KR" altLang="en-US">
              <a:solidFill>
                <a:prstClr val="black"/>
              </a:solidFill>
            </a:endParaRPr>
          </a:p>
        </p:txBody>
      </p:sp>
      <p:sp>
        <p:nvSpPr>
          <p:cNvPr id="144" name="원호 143"/>
          <p:cNvSpPr/>
          <p:nvPr/>
        </p:nvSpPr>
        <p:spPr>
          <a:xfrm rot="10800000">
            <a:off x="5060950" y="3409950"/>
            <a:ext cx="2973388" cy="2997200"/>
          </a:xfrm>
          <a:prstGeom prst="arc">
            <a:avLst>
              <a:gd name="adj1" fmla="val 18510254"/>
              <a:gd name="adj2" fmla="val 4400826"/>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ko-KR" altLang="en-US">
              <a:solidFill>
                <a:prstClr val="black"/>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제목 38"/>
          <p:cNvSpPr>
            <a:spLocks noGrp="1"/>
          </p:cNvSpPr>
          <p:nvPr>
            <p:ph type="title"/>
          </p:nvPr>
        </p:nvSpPr>
        <p:spPr bwMode="auto">
          <a:xfrm>
            <a:off x="419100" y="228600"/>
            <a:ext cx="8351838" cy="560388"/>
          </a:xfrm>
          <a:ln>
            <a:miter lim="800000"/>
            <a:headEnd/>
            <a:tailEnd/>
          </a:ln>
        </p:spPr>
        <p:txBody>
          <a:bodyPr vert="horz" wrap="square" lIns="91440" tIns="45720" rIns="91440" bIns="45720" numCol="1" anchorCtr="0" compatLnSpc="1">
            <a:prstTxWarp prst="textNoShape">
              <a:avLst/>
            </a:prstTxWarp>
          </a:bodyPr>
          <a:lstStyle/>
          <a:p>
            <a:pPr eaLnBrk="1" hangingPunct="1">
              <a:defRPr/>
            </a:pPr>
            <a:r>
              <a:rPr lang="en-US" altLang="ko-KR" spc="-240" dirty="0" smtClean="0"/>
              <a:t>Aerial Photos(</a:t>
            </a:r>
            <a:r>
              <a:rPr lang="en-US" altLang="ko-KR" spc="-240" dirty="0" err="1" smtClean="0"/>
              <a:t>ChunCheon</a:t>
            </a:r>
            <a:r>
              <a:rPr lang="en-US" altLang="ko-KR" spc="-240" dirty="0" smtClean="0"/>
              <a:t> Campus)</a:t>
            </a:r>
            <a:endParaRPr lang="ko-KR" altLang="en-US" spc="-240" dirty="0" smtClean="0"/>
          </a:p>
        </p:txBody>
      </p:sp>
      <p:pic>
        <p:nvPicPr>
          <p:cNvPr id="34" name="그림 33" descr="크기변환_사본 -2009 춘천캠퍼스 항공.jpg"/>
          <p:cNvPicPr>
            <a:picLocks noChangeAspect="1"/>
          </p:cNvPicPr>
          <p:nvPr/>
        </p:nvPicPr>
        <p:blipFill>
          <a:blip r:embed="rId3" cstate="print"/>
          <a:stretch>
            <a:fillRect/>
          </a:stretch>
        </p:blipFill>
        <p:spPr>
          <a:xfrm>
            <a:off x="0" y="1071546"/>
            <a:ext cx="9144000" cy="531040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제목 38"/>
          <p:cNvSpPr>
            <a:spLocks noGrp="1"/>
          </p:cNvSpPr>
          <p:nvPr>
            <p:ph type="title"/>
          </p:nvPr>
        </p:nvSpPr>
        <p:spPr bwMode="auto">
          <a:xfrm>
            <a:off x="419100" y="228600"/>
            <a:ext cx="8351838" cy="560388"/>
          </a:xfrm>
          <a:ln>
            <a:miter lim="800000"/>
            <a:headEnd/>
            <a:tailEnd/>
          </a:ln>
        </p:spPr>
        <p:txBody>
          <a:bodyPr vert="horz" wrap="square" lIns="91440" tIns="45720" rIns="91440" bIns="45720" numCol="1" anchorCtr="0" compatLnSpc="1">
            <a:prstTxWarp prst="textNoShape">
              <a:avLst/>
            </a:prstTxWarp>
          </a:bodyPr>
          <a:lstStyle/>
          <a:p>
            <a:pPr eaLnBrk="1" hangingPunct="1">
              <a:defRPr/>
            </a:pPr>
            <a:r>
              <a:rPr lang="en-US" altLang="ko-KR" spc="-240" dirty="0" smtClean="0"/>
              <a:t>Aerial Photos(</a:t>
            </a:r>
            <a:r>
              <a:rPr lang="en-US" altLang="ko-KR" spc="-240" dirty="0" err="1" smtClean="0"/>
              <a:t>SamCheok</a:t>
            </a:r>
            <a:r>
              <a:rPr lang="en-US" altLang="ko-KR" spc="-240" dirty="0" smtClean="0"/>
              <a:t> Campus)</a:t>
            </a:r>
            <a:endParaRPr lang="ko-KR" altLang="en-US" spc="-240" dirty="0" smtClean="0"/>
          </a:p>
        </p:txBody>
      </p:sp>
      <p:pic>
        <p:nvPicPr>
          <p:cNvPr id="4" name="그림 3" descr="크기변환_2009 삼척캠퍼스 항공.jpg"/>
          <p:cNvPicPr>
            <a:picLocks noChangeAspect="1"/>
          </p:cNvPicPr>
          <p:nvPr/>
        </p:nvPicPr>
        <p:blipFill>
          <a:blip r:embed="rId3" cstate="print"/>
          <a:stretch>
            <a:fillRect/>
          </a:stretch>
        </p:blipFill>
        <p:spPr>
          <a:xfrm>
            <a:off x="333408" y="1055714"/>
            <a:ext cx="8453434" cy="563562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제목 38"/>
          <p:cNvSpPr>
            <a:spLocks noGrp="1"/>
          </p:cNvSpPr>
          <p:nvPr>
            <p:ph type="title"/>
          </p:nvPr>
        </p:nvSpPr>
        <p:spPr bwMode="auto">
          <a:xfrm>
            <a:off x="419100" y="228600"/>
            <a:ext cx="8351838" cy="560388"/>
          </a:xfrm>
          <a:ln>
            <a:miter lim="800000"/>
            <a:headEnd/>
            <a:tailEnd/>
          </a:ln>
        </p:spPr>
        <p:txBody>
          <a:bodyPr vert="horz" wrap="square" lIns="91440" tIns="45720" rIns="91440" bIns="45720" numCol="1" anchorCtr="0" compatLnSpc="1">
            <a:prstTxWarp prst="textNoShape">
              <a:avLst/>
            </a:prstTxWarp>
          </a:bodyPr>
          <a:lstStyle/>
          <a:p>
            <a:pPr eaLnBrk="1" hangingPunct="1">
              <a:defRPr/>
            </a:pPr>
            <a:r>
              <a:rPr lang="en-US" altLang="ko-KR" spc="-240" dirty="0" smtClean="0"/>
              <a:t>Aerial Photos(</a:t>
            </a:r>
            <a:r>
              <a:rPr lang="en-US" altLang="ko-KR" spc="-240" dirty="0" err="1" smtClean="0"/>
              <a:t>DoGye</a:t>
            </a:r>
            <a:r>
              <a:rPr lang="en-US" altLang="ko-KR" spc="-240" dirty="0" smtClean="0"/>
              <a:t> Campus)</a:t>
            </a:r>
            <a:endParaRPr lang="ko-KR" altLang="en-US" spc="-240" dirty="0" smtClean="0"/>
          </a:p>
        </p:txBody>
      </p:sp>
      <p:pic>
        <p:nvPicPr>
          <p:cNvPr id="6" name="그림 5" descr="크기변환_2009 도계캠퍼스 항공.jpg"/>
          <p:cNvPicPr>
            <a:picLocks noChangeAspect="1"/>
          </p:cNvPicPr>
          <p:nvPr/>
        </p:nvPicPr>
        <p:blipFill>
          <a:blip r:embed="rId3" cstate="print"/>
          <a:stretch>
            <a:fillRect/>
          </a:stretch>
        </p:blipFill>
        <p:spPr>
          <a:xfrm>
            <a:off x="357190" y="1071546"/>
            <a:ext cx="8429652" cy="562227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제목 38"/>
          <p:cNvSpPr>
            <a:spLocks noGrp="1"/>
          </p:cNvSpPr>
          <p:nvPr>
            <p:ph type="title"/>
          </p:nvPr>
        </p:nvSpPr>
        <p:spPr bwMode="auto">
          <a:xfrm>
            <a:off x="419100" y="228600"/>
            <a:ext cx="8351838" cy="560388"/>
          </a:xfrm>
          <a:ln>
            <a:miter lim="800000"/>
            <a:headEnd/>
            <a:tailEnd/>
          </a:ln>
        </p:spPr>
        <p:txBody>
          <a:bodyPr vert="horz" wrap="square" lIns="91440" tIns="45720" rIns="91440" bIns="45720" numCol="1" anchorCtr="0" compatLnSpc="1">
            <a:prstTxWarp prst="textNoShape">
              <a:avLst/>
            </a:prstTxWarp>
          </a:bodyPr>
          <a:lstStyle/>
          <a:p>
            <a:pPr eaLnBrk="1" hangingPunct="1">
              <a:defRPr/>
            </a:pPr>
            <a:r>
              <a:rPr lang="en-US" altLang="ko-KR" spc="-150" dirty="0" smtClean="0"/>
              <a:t>Brief History of KNU</a:t>
            </a:r>
            <a:endParaRPr lang="ko-KR" altLang="en-US" spc="-150" dirty="0" smtClean="0"/>
          </a:p>
        </p:txBody>
      </p:sp>
      <p:sp>
        <p:nvSpPr>
          <p:cNvPr id="25" name="달 24"/>
          <p:cNvSpPr/>
          <p:nvPr/>
        </p:nvSpPr>
        <p:spPr>
          <a:xfrm rot="15274495" flipH="1">
            <a:off x="3519487" y="-515937"/>
            <a:ext cx="1976437" cy="9399588"/>
          </a:xfrm>
          <a:prstGeom prst="moon">
            <a:avLst>
              <a:gd name="adj" fmla="val 9053"/>
            </a:avLst>
          </a:prstGeom>
          <a:gradFill>
            <a:gsLst>
              <a:gs pos="0">
                <a:schemeClr val="bg1">
                  <a:lumMod val="95000"/>
                  <a:alpha val="0"/>
                </a:schemeClr>
              </a:gs>
              <a:gs pos="30000">
                <a:schemeClr val="bg1">
                  <a:lumMod val="85000"/>
                </a:schemeClr>
              </a:gs>
              <a:gs pos="50000">
                <a:schemeClr val="bg1">
                  <a:lumMod val="75000"/>
                </a:schemeClr>
              </a:gs>
              <a:gs pos="70000">
                <a:schemeClr val="bg1">
                  <a:lumMod val="85000"/>
                </a:schemeClr>
              </a:gs>
              <a:gs pos="100000">
                <a:schemeClr val="bg1">
                  <a:lumMod val="95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49" name="갈매기형 수장 48"/>
          <p:cNvSpPr/>
          <p:nvPr/>
        </p:nvSpPr>
        <p:spPr>
          <a:xfrm rot="19710058">
            <a:off x="1714014" y="4168404"/>
            <a:ext cx="311150" cy="311150"/>
          </a:xfrm>
          <a:prstGeom prst="chevron">
            <a:avLst/>
          </a:prstGeom>
          <a:gradFill flip="none" rotWithShape="1">
            <a:gsLst>
              <a:gs pos="0">
                <a:schemeClr val="tx1">
                  <a:lumMod val="50000"/>
                  <a:lumOff val="50000"/>
                </a:schemeClr>
              </a:gs>
              <a:gs pos="50000">
                <a:schemeClr val="bg1">
                  <a:lumMod val="75000"/>
                </a:schemeClr>
              </a:gs>
              <a:gs pos="100000">
                <a:schemeClr val="bg1">
                  <a:lumMod val="95000"/>
                </a:schemeClr>
              </a:gs>
            </a:gsLst>
            <a:lin ang="13500000" scaled="1"/>
            <a:tileRect/>
          </a:gradFill>
          <a:ln>
            <a:noFill/>
          </a:ln>
          <a:effectLst>
            <a:outerShdw blurRad="50800" dist="38100" dir="2700000" algn="tl" rotWithShape="0">
              <a:prstClr val="black">
                <a:alpha val="40000"/>
              </a:prstClr>
            </a:outerShdw>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72" name="갈매기형 수장 71"/>
          <p:cNvSpPr/>
          <p:nvPr/>
        </p:nvSpPr>
        <p:spPr>
          <a:xfrm rot="20879502">
            <a:off x="3842097" y="3244462"/>
            <a:ext cx="311150" cy="311150"/>
          </a:xfrm>
          <a:prstGeom prst="chevron">
            <a:avLst/>
          </a:prstGeom>
          <a:gradFill flip="none" rotWithShape="1">
            <a:gsLst>
              <a:gs pos="0">
                <a:schemeClr val="tx1">
                  <a:lumMod val="50000"/>
                  <a:lumOff val="50000"/>
                </a:schemeClr>
              </a:gs>
              <a:gs pos="50000">
                <a:schemeClr val="bg1">
                  <a:lumMod val="75000"/>
                </a:schemeClr>
              </a:gs>
              <a:gs pos="100000">
                <a:schemeClr val="bg1">
                  <a:lumMod val="95000"/>
                </a:schemeClr>
              </a:gs>
            </a:gsLst>
            <a:lin ang="13500000" scaled="1"/>
            <a:tileRect/>
          </a:gradFill>
          <a:ln>
            <a:noFill/>
          </a:ln>
          <a:effectLst>
            <a:outerShdw blurRad="50800" dist="38100" dir="2700000" algn="tl" rotWithShape="0">
              <a:prstClr val="black">
                <a:alpha val="40000"/>
              </a:prstClr>
            </a:outerShdw>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73" name="갈매기형 수장 72"/>
          <p:cNvSpPr/>
          <p:nvPr/>
        </p:nvSpPr>
        <p:spPr>
          <a:xfrm rot="21341907">
            <a:off x="6190301" y="2797289"/>
            <a:ext cx="311150" cy="311150"/>
          </a:xfrm>
          <a:prstGeom prst="chevron">
            <a:avLst/>
          </a:prstGeom>
          <a:gradFill flip="none" rotWithShape="1">
            <a:gsLst>
              <a:gs pos="0">
                <a:schemeClr val="tx1">
                  <a:lumMod val="50000"/>
                  <a:lumOff val="50000"/>
                </a:schemeClr>
              </a:gs>
              <a:gs pos="50000">
                <a:schemeClr val="bg1">
                  <a:lumMod val="75000"/>
                </a:schemeClr>
              </a:gs>
              <a:gs pos="100000">
                <a:schemeClr val="bg1">
                  <a:lumMod val="95000"/>
                </a:schemeClr>
              </a:gs>
            </a:gsLst>
            <a:lin ang="13500000" scaled="1"/>
            <a:tileRect/>
          </a:gradFill>
          <a:ln>
            <a:noFill/>
          </a:ln>
          <a:effectLst>
            <a:outerShdw blurRad="50800" dist="38100" dir="2700000" algn="tl" rotWithShape="0">
              <a:prstClr val="black">
                <a:alpha val="40000"/>
              </a:prstClr>
            </a:outerShdw>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8205" name="TextBox 73"/>
          <p:cNvSpPr txBox="1">
            <a:spLocks noChangeArrowheads="1"/>
          </p:cNvSpPr>
          <p:nvPr/>
        </p:nvSpPr>
        <p:spPr bwMode="auto">
          <a:xfrm>
            <a:off x="644525" y="2112963"/>
            <a:ext cx="2355850" cy="846137"/>
          </a:xfrm>
          <a:prstGeom prst="rect">
            <a:avLst/>
          </a:prstGeom>
          <a:noFill/>
          <a:ln w="9525">
            <a:noFill/>
            <a:miter lim="800000"/>
            <a:headEnd/>
            <a:tailEnd/>
          </a:ln>
        </p:spPr>
        <p:txBody>
          <a:bodyPr>
            <a:spAutoFit/>
          </a:bodyPr>
          <a:lstStyle/>
          <a:p>
            <a:r>
              <a:rPr kumimoji="0" lang="en-US" altLang="ko-KR" sz="1400" dirty="0">
                <a:solidFill>
                  <a:srgbClr val="116283"/>
                </a:solidFill>
                <a:latin typeface="Arial Black" pitchFamily="34" charset="0"/>
                <a:ea typeface="HY견고딕" pitchFamily="18" charset="-127"/>
                <a:cs typeface="Arial" charset="0"/>
              </a:rPr>
              <a:t>ESTABLISHED.</a:t>
            </a:r>
          </a:p>
          <a:p>
            <a:endParaRPr kumimoji="0" lang="en-US" altLang="ko-KR" sz="700" dirty="0">
              <a:solidFill>
                <a:srgbClr val="0070C0"/>
              </a:solidFill>
              <a:latin typeface="Arial Black" pitchFamily="34" charset="0"/>
              <a:ea typeface="HY견고딕" pitchFamily="18" charset="-127"/>
              <a:cs typeface="Arial" charset="0"/>
            </a:endParaRPr>
          </a:p>
          <a:p>
            <a:r>
              <a:rPr kumimoji="0" lang="en-US" altLang="ko-KR" sz="1400" dirty="0" err="1">
                <a:solidFill>
                  <a:srgbClr val="404040"/>
                </a:solidFill>
                <a:latin typeface="Arial" charset="0"/>
                <a:ea typeface="HY견고딕" pitchFamily="18" charset="-127"/>
                <a:cs typeface="Arial" charset="0"/>
              </a:rPr>
              <a:t>Chuncheon</a:t>
            </a:r>
            <a:r>
              <a:rPr kumimoji="0" lang="en-US" altLang="ko-KR" sz="1400" dirty="0">
                <a:solidFill>
                  <a:srgbClr val="404040"/>
                </a:solidFill>
                <a:latin typeface="Arial" charset="0"/>
                <a:ea typeface="HY견고딕" pitchFamily="18" charset="-127"/>
                <a:cs typeface="Arial" charset="0"/>
              </a:rPr>
              <a:t> Provincial Agricultural College.</a:t>
            </a:r>
          </a:p>
        </p:txBody>
      </p:sp>
      <p:sp>
        <p:nvSpPr>
          <p:cNvPr id="8206" name="TextBox 77"/>
          <p:cNvSpPr txBox="1">
            <a:spLocks noChangeArrowheads="1"/>
          </p:cNvSpPr>
          <p:nvPr/>
        </p:nvSpPr>
        <p:spPr bwMode="auto">
          <a:xfrm>
            <a:off x="2606675" y="5535613"/>
            <a:ext cx="2355850" cy="846137"/>
          </a:xfrm>
          <a:prstGeom prst="rect">
            <a:avLst/>
          </a:prstGeom>
          <a:noFill/>
          <a:ln w="9525">
            <a:noFill/>
            <a:miter lim="800000"/>
            <a:headEnd/>
            <a:tailEnd/>
          </a:ln>
        </p:spPr>
        <p:txBody>
          <a:bodyPr>
            <a:spAutoFit/>
          </a:bodyPr>
          <a:lstStyle/>
          <a:p>
            <a:r>
              <a:rPr kumimoji="0" lang="en-US" altLang="ko-KR" sz="1400" dirty="0" smtClean="0">
                <a:solidFill>
                  <a:srgbClr val="488211"/>
                </a:solidFill>
                <a:latin typeface="Arial Black" pitchFamily="34" charset="0"/>
                <a:ea typeface="HY견고딕" pitchFamily="18" charset="-127"/>
                <a:cs typeface="Arial" charset="0"/>
              </a:rPr>
              <a:t>EXPANSION.</a:t>
            </a:r>
            <a:endParaRPr kumimoji="0" lang="en-US" altLang="ko-KR" sz="1400" dirty="0">
              <a:solidFill>
                <a:srgbClr val="488211"/>
              </a:solidFill>
              <a:latin typeface="Arial Black" pitchFamily="34" charset="0"/>
              <a:ea typeface="HY견고딕" pitchFamily="18" charset="-127"/>
              <a:cs typeface="Arial" charset="0"/>
            </a:endParaRPr>
          </a:p>
          <a:p>
            <a:endParaRPr kumimoji="0" lang="en-US" altLang="ko-KR" sz="700" dirty="0">
              <a:solidFill>
                <a:srgbClr val="0070C0"/>
              </a:solidFill>
              <a:latin typeface="Arial Black" pitchFamily="34" charset="0"/>
              <a:ea typeface="HY견고딕" pitchFamily="18" charset="-127"/>
              <a:cs typeface="Arial" charset="0"/>
            </a:endParaRPr>
          </a:p>
          <a:p>
            <a:r>
              <a:rPr kumimoji="0" lang="en-US" altLang="ko-KR" sz="1400" dirty="0" smtClean="0">
                <a:solidFill>
                  <a:srgbClr val="404040"/>
                </a:solidFill>
                <a:latin typeface="Arial" charset="0"/>
                <a:ea typeface="HY견고딕" pitchFamily="18" charset="-127"/>
                <a:cs typeface="Arial" charset="0"/>
              </a:rPr>
              <a:t>Expanded as a more </a:t>
            </a:r>
            <a:r>
              <a:rPr kumimoji="0" lang="en-US" altLang="ko-KR" sz="1400" dirty="0">
                <a:solidFill>
                  <a:srgbClr val="404040"/>
                </a:solidFill>
                <a:latin typeface="Arial" charset="0"/>
                <a:ea typeface="HY견고딕" pitchFamily="18" charset="-127"/>
                <a:cs typeface="Arial" charset="0"/>
              </a:rPr>
              <a:t>comprehensive university.</a:t>
            </a:r>
          </a:p>
        </p:txBody>
      </p:sp>
      <p:sp>
        <p:nvSpPr>
          <p:cNvPr id="8207" name="TextBox 78"/>
          <p:cNvSpPr txBox="1">
            <a:spLocks noChangeArrowheads="1"/>
          </p:cNvSpPr>
          <p:nvPr/>
        </p:nvSpPr>
        <p:spPr bwMode="auto">
          <a:xfrm>
            <a:off x="4859338" y="1327150"/>
            <a:ext cx="2592387" cy="1062038"/>
          </a:xfrm>
          <a:prstGeom prst="rect">
            <a:avLst/>
          </a:prstGeom>
          <a:noFill/>
          <a:ln w="9525">
            <a:noFill/>
            <a:miter lim="800000"/>
            <a:headEnd/>
            <a:tailEnd/>
          </a:ln>
        </p:spPr>
        <p:txBody>
          <a:bodyPr>
            <a:spAutoFit/>
          </a:bodyPr>
          <a:lstStyle/>
          <a:p>
            <a:r>
              <a:rPr kumimoji="0" lang="en-US" altLang="ko-KR" sz="1400" dirty="0">
                <a:solidFill>
                  <a:srgbClr val="D67C01"/>
                </a:solidFill>
                <a:latin typeface="Arial Black" pitchFamily="34" charset="0"/>
                <a:ea typeface="HY견고딕" pitchFamily="18" charset="-127"/>
                <a:cs typeface="Arial" charset="0"/>
              </a:rPr>
              <a:t>STRATEGIC </a:t>
            </a:r>
            <a:r>
              <a:rPr kumimoji="0" lang="en-US" altLang="ko-KR" sz="1400" dirty="0" smtClean="0">
                <a:solidFill>
                  <a:srgbClr val="D67C01"/>
                </a:solidFill>
                <a:latin typeface="Arial Black" pitchFamily="34" charset="0"/>
                <a:ea typeface="HY견고딕" pitchFamily="18" charset="-127"/>
                <a:cs typeface="Arial" charset="0"/>
              </a:rPr>
              <a:t>PLANNING</a:t>
            </a:r>
            <a:endParaRPr kumimoji="0" lang="en-US" altLang="ko-KR" sz="1400" dirty="0">
              <a:solidFill>
                <a:srgbClr val="D67C01"/>
              </a:solidFill>
              <a:latin typeface="Arial Black" pitchFamily="34" charset="0"/>
              <a:ea typeface="HY견고딕" pitchFamily="18" charset="-127"/>
              <a:cs typeface="Arial" charset="0"/>
            </a:endParaRPr>
          </a:p>
          <a:p>
            <a:endParaRPr kumimoji="0" lang="en-US" altLang="ko-KR" sz="700" dirty="0">
              <a:solidFill>
                <a:srgbClr val="0070C0"/>
              </a:solidFill>
              <a:latin typeface="Arial Black" pitchFamily="34" charset="0"/>
              <a:ea typeface="HY견고딕" pitchFamily="18" charset="-127"/>
              <a:cs typeface="Arial" charset="0"/>
            </a:endParaRPr>
          </a:p>
          <a:p>
            <a:r>
              <a:rPr kumimoji="0" lang="en-US" altLang="ko-KR" sz="1400" dirty="0" smtClean="0">
                <a:solidFill>
                  <a:srgbClr val="404040"/>
                </a:solidFill>
                <a:latin typeface="Arial" charset="0"/>
                <a:ea typeface="HY견고딕" pitchFamily="18" charset="-127"/>
                <a:cs typeface="Arial" charset="0"/>
              </a:rPr>
              <a:t>Merger of </a:t>
            </a:r>
            <a:r>
              <a:rPr kumimoji="0" lang="en-US" altLang="ko-KR" sz="1400" dirty="0">
                <a:solidFill>
                  <a:srgbClr val="404040"/>
                </a:solidFill>
                <a:latin typeface="Arial" charset="0"/>
                <a:ea typeface="HY견고딕" pitchFamily="18" charset="-127"/>
                <a:cs typeface="Arial" charset="0"/>
              </a:rPr>
              <a:t>t</a:t>
            </a:r>
            <a:r>
              <a:rPr kumimoji="0" lang="en-US" altLang="ko-KR" sz="1400" dirty="0" smtClean="0">
                <a:solidFill>
                  <a:srgbClr val="404040"/>
                </a:solidFill>
                <a:latin typeface="Arial" charset="0"/>
                <a:ea typeface="HY견고딕" pitchFamily="18" charset="-127"/>
                <a:cs typeface="Arial" charset="0"/>
              </a:rPr>
              <a:t>wo national </a:t>
            </a:r>
            <a:r>
              <a:rPr kumimoji="0" lang="en-US" altLang="ko-KR" sz="1400" dirty="0">
                <a:solidFill>
                  <a:srgbClr val="404040"/>
                </a:solidFill>
                <a:latin typeface="Arial" charset="0"/>
                <a:ea typeface="HY견고딕" pitchFamily="18" charset="-127"/>
                <a:cs typeface="Arial" charset="0"/>
              </a:rPr>
              <a:t>u</a:t>
            </a:r>
            <a:r>
              <a:rPr kumimoji="0" lang="en-US" altLang="ko-KR" sz="1400" dirty="0" smtClean="0">
                <a:solidFill>
                  <a:srgbClr val="404040"/>
                </a:solidFill>
                <a:latin typeface="Arial" charset="0"/>
                <a:ea typeface="HY견고딕" pitchFamily="18" charset="-127"/>
                <a:cs typeface="Arial" charset="0"/>
              </a:rPr>
              <a:t>niversities to attain goals (win-win strategy)</a:t>
            </a:r>
            <a:endParaRPr kumimoji="0" lang="en-US" altLang="ko-KR" sz="1400" dirty="0">
              <a:solidFill>
                <a:srgbClr val="404040"/>
              </a:solidFill>
              <a:latin typeface="Arial" charset="0"/>
              <a:ea typeface="HY견고딕" pitchFamily="18" charset="-127"/>
              <a:cs typeface="Arial" charset="0"/>
            </a:endParaRPr>
          </a:p>
        </p:txBody>
      </p:sp>
      <p:sp>
        <p:nvSpPr>
          <p:cNvPr id="8208" name="TextBox 79"/>
          <p:cNvSpPr txBox="1">
            <a:spLocks noChangeArrowheads="1"/>
          </p:cNvSpPr>
          <p:nvPr/>
        </p:nvSpPr>
        <p:spPr bwMode="auto">
          <a:xfrm>
            <a:off x="6134100" y="4567238"/>
            <a:ext cx="2178050" cy="1277273"/>
          </a:xfrm>
          <a:prstGeom prst="rect">
            <a:avLst/>
          </a:prstGeom>
          <a:noFill/>
          <a:ln w="9525">
            <a:noFill/>
            <a:miter lim="800000"/>
            <a:headEnd/>
            <a:tailEnd/>
          </a:ln>
        </p:spPr>
        <p:txBody>
          <a:bodyPr>
            <a:spAutoFit/>
          </a:bodyPr>
          <a:lstStyle/>
          <a:p>
            <a:pPr algn="r"/>
            <a:r>
              <a:rPr kumimoji="0" lang="en-US" altLang="ko-KR" sz="1400" dirty="0">
                <a:solidFill>
                  <a:srgbClr val="8B0600"/>
                </a:solidFill>
                <a:latin typeface="Arial Black" pitchFamily="34" charset="0"/>
                <a:ea typeface="HY견고딕" pitchFamily="18" charset="-127"/>
                <a:cs typeface="Arial" charset="0"/>
              </a:rPr>
              <a:t>CORE NATIONAL UNIVERSITY</a:t>
            </a:r>
          </a:p>
          <a:p>
            <a:pPr algn="r"/>
            <a:endParaRPr kumimoji="0" lang="en-US" altLang="ko-KR" sz="700" dirty="0">
              <a:solidFill>
                <a:srgbClr val="0070C0"/>
              </a:solidFill>
              <a:latin typeface="Arial Black" pitchFamily="34" charset="0"/>
              <a:ea typeface="HY견고딕" pitchFamily="18" charset="-127"/>
              <a:cs typeface="Arial" charset="0"/>
            </a:endParaRPr>
          </a:p>
          <a:p>
            <a:pPr algn="r"/>
            <a:r>
              <a:rPr kumimoji="0" lang="en-US" altLang="ko-KR" sz="1400" dirty="0" smtClean="0">
                <a:solidFill>
                  <a:srgbClr val="404040"/>
                </a:solidFill>
                <a:latin typeface="Arial" charset="0"/>
                <a:ea typeface="HY견고딕" pitchFamily="18" charset="-127"/>
                <a:cs typeface="Arial" charset="0"/>
              </a:rPr>
              <a:t>Starting the </a:t>
            </a:r>
            <a:r>
              <a:rPr kumimoji="0" lang="en-US" altLang="ko-KR" sz="1400" dirty="0">
                <a:solidFill>
                  <a:srgbClr val="404040"/>
                </a:solidFill>
                <a:latin typeface="Arial" charset="0"/>
                <a:ea typeface="HY견고딕" pitchFamily="18" charset="-127"/>
                <a:cs typeface="Arial" charset="0"/>
              </a:rPr>
              <a:t>new year with </a:t>
            </a:r>
            <a:r>
              <a:rPr kumimoji="0" lang="en-US" altLang="ko-KR" sz="1400" dirty="0" smtClean="0">
                <a:solidFill>
                  <a:srgbClr val="404040"/>
                </a:solidFill>
                <a:latin typeface="Arial" charset="0"/>
                <a:ea typeface="HY견고딕" pitchFamily="18" charset="-127"/>
                <a:cs typeface="Arial" charset="0"/>
              </a:rPr>
              <a:t>the mindset of reaching beyond limits!</a:t>
            </a:r>
            <a:endParaRPr kumimoji="0" lang="en-US" altLang="ko-KR" sz="1400" dirty="0">
              <a:solidFill>
                <a:srgbClr val="404040"/>
              </a:solidFill>
              <a:latin typeface="Arial" charset="0"/>
              <a:ea typeface="HY견고딕" pitchFamily="18" charset="-127"/>
              <a:cs typeface="Arial" charset="0"/>
            </a:endParaRPr>
          </a:p>
        </p:txBody>
      </p:sp>
      <p:cxnSp>
        <p:nvCxnSpPr>
          <p:cNvPr id="81" name="직선 연결선 80"/>
          <p:cNvCxnSpPr/>
          <p:nvPr/>
        </p:nvCxnSpPr>
        <p:spPr>
          <a:xfrm rot="5400000" flipH="1" flipV="1">
            <a:off x="-547687" y="3214688"/>
            <a:ext cx="2286000" cy="0"/>
          </a:xfrm>
          <a:prstGeom prst="line">
            <a:avLst/>
          </a:prstGeom>
          <a:ln w="19050">
            <a:solidFill>
              <a:schemeClr val="tx1">
                <a:lumMod val="50000"/>
                <a:lumOff val="50000"/>
              </a:schemeClr>
            </a:solidFill>
            <a:prstDash val="sysDot"/>
            <a:headEnd type="diamond"/>
            <a:tailEnd type="none"/>
          </a:ln>
        </p:spPr>
        <p:style>
          <a:lnRef idx="1">
            <a:schemeClr val="accent1"/>
          </a:lnRef>
          <a:fillRef idx="0">
            <a:schemeClr val="accent1"/>
          </a:fillRef>
          <a:effectRef idx="0">
            <a:schemeClr val="accent1"/>
          </a:effectRef>
          <a:fontRef idx="minor">
            <a:schemeClr val="tx1"/>
          </a:fontRef>
        </p:style>
      </p:cxnSp>
      <p:cxnSp>
        <p:nvCxnSpPr>
          <p:cNvPr id="83" name="직선 연결선 82"/>
          <p:cNvCxnSpPr/>
          <p:nvPr/>
        </p:nvCxnSpPr>
        <p:spPr>
          <a:xfrm rot="5400000" flipH="1" flipV="1">
            <a:off x="1607344" y="5464969"/>
            <a:ext cx="1928812" cy="0"/>
          </a:xfrm>
          <a:prstGeom prst="line">
            <a:avLst/>
          </a:prstGeom>
          <a:ln w="19050">
            <a:solidFill>
              <a:schemeClr val="tx1">
                <a:lumMod val="50000"/>
                <a:lumOff val="50000"/>
              </a:schemeClr>
            </a:solidFill>
            <a:prstDash val="sysDot"/>
            <a:headEnd type="none"/>
            <a:tailEnd type="diamond"/>
          </a:ln>
        </p:spPr>
        <p:style>
          <a:lnRef idx="1">
            <a:schemeClr val="accent1"/>
          </a:lnRef>
          <a:fillRef idx="0">
            <a:schemeClr val="accent1"/>
          </a:fillRef>
          <a:effectRef idx="0">
            <a:schemeClr val="accent1"/>
          </a:effectRef>
          <a:fontRef idx="minor">
            <a:schemeClr val="tx1"/>
          </a:fontRef>
        </p:style>
      </p:cxnSp>
      <p:cxnSp>
        <p:nvCxnSpPr>
          <p:cNvPr id="93" name="직선 연결선 92"/>
          <p:cNvCxnSpPr/>
          <p:nvPr/>
        </p:nvCxnSpPr>
        <p:spPr>
          <a:xfrm rot="5400000" flipH="1" flipV="1">
            <a:off x="4179094" y="1939132"/>
            <a:ext cx="1265237" cy="0"/>
          </a:xfrm>
          <a:prstGeom prst="line">
            <a:avLst/>
          </a:prstGeom>
          <a:ln w="19050">
            <a:solidFill>
              <a:schemeClr val="tx1">
                <a:lumMod val="50000"/>
                <a:lumOff val="50000"/>
              </a:schemeClr>
            </a:solidFill>
            <a:prstDash val="sysDot"/>
            <a:headEnd type="diamond"/>
            <a:tailEnd type="none"/>
          </a:ln>
        </p:spPr>
        <p:style>
          <a:lnRef idx="1">
            <a:schemeClr val="accent1"/>
          </a:lnRef>
          <a:fillRef idx="0">
            <a:schemeClr val="accent1"/>
          </a:fillRef>
          <a:effectRef idx="0">
            <a:schemeClr val="accent1"/>
          </a:effectRef>
          <a:fontRef idx="minor">
            <a:schemeClr val="tx1"/>
          </a:fontRef>
        </p:style>
      </p:cxnSp>
      <p:cxnSp>
        <p:nvCxnSpPr>
          <p:cNvPr id="105" name="직선 연결선 104"/>
          <p:cNvCxnSpPr/>
          <p:nvPr/>
        </p:nvCxnSpPr>
        <p:spPr>
          <a:xfrm rot="5400000" flipH="1" flipV="1">
            <a:off x="7108032" y="5179219"/>
            <a:ext cx="2500312" cy="0"/>
          </a:xfrm>
          <a:prstGeom prst="line">
            <a:avLst/>
          </a:prstGeom>
          <a:ln w="19050">
            <a:solidFill>
              <a:schemeClr val="tx1">
                <a:lumMod val="50000"/>
                <a:lumOff val="50000"/>
              </a:schemeClr>
            </a:solidFill>
            <a:prstDash val="sysDot"/>
            <a:headEnd type="none"/>
            <a:tailEnd type="diamond"/>
          </a:ln>
        </p:spPr>
        <p:style>
          <a:lnRef idx="1">
            <a:schemeClr val="accent1"/>
          </a:lnRef>
          <a:fillRef idx="0">
            <a:schemeClr val="accent1"/>
          </a:fillRef>
          <a:effectRef idx="0">
            <a:schemeClr val="accent1"/>
          </a:effectRef>
          <a:fontRef idx="minor">
            <a:schemeClr val="tx1"/>
          </a:fontRef>
        </p:style>
      </p:cxnSp>
      <p:grpSp>
        <p:nvGrpSpPr>
          <p:cNvPr id="2" name="그룹 35"/>
          <p:cNvGrpSpPr/>
          <p:nvPr/>
        </p:nvGrpSpPr>
        <p:grpSpPr>
          <a:xfrm>
            <a:off x="7072330" y="2214554"/>
            <a:ext cx="1433618" cy="1433616"/>
            <a:chOff x="1060449" y="3826329"/>
            <a:chExt cx="1058333" cy="1058333"/>
          </a:xfrm>
          <a:effectLst>
            <a:outerShdw blurRad="50800" dist="38100" dir="2700000" algn="tl" rotWithShape="0">
              <a:prstClr val="black">
                <a:alpha val="40000"/>
              </a:prstClr>
            </a:outerShdw>
          </a:effectLst>
        </p:grpSpPr>
        <p:sp>
          <p:nvSpPr>
            <p:cNvPr id="108" name="타원 107"/>
            <p:cNvSpPr/>
            <p:nvPr/>
          </p:nvSpPr>
          <p:spPr>
            <a:xfrm>
              <a:off x="1161243" y="3927123"/>
              <a:ext cx="856746" cy="856746"/>
            </a:xfrm>
            <a:prstGeom prst="ellipse">
              <a:avLst/>
            </a:prstGeom>
            <a:gradFill flip="none" rotWithShape="1">
              <a:gsLst>
                <a:gs pos="35000">
                  <a:schemeClr val="bg1">
                    <a:lumMod val="95000"/>
                  </a:schemeClr>
                </a:gs>
                <a:gs pos="100000">
                  <a:srgbClr val="FFD2C9"/>
                </a:gs>
              </a:gsLst>
              <a:path path="circle">
                <a:fillToRect l="50000" t="50000" r="50000" b="50000"/>
              </a:path>
              <a:tileRect/>
            </a:gradFill>
            <a:ln>
              <a:noFill/>
            </a:ln>
            <a:effectLst>
              <a:innerShdw dist="50800" dir="15000000">
                <a:srgbClr val="8B06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09" name="도넛 108"/>
            <p:cNvSpPr/>
            <p:nvPr/>
          </p:nvSpPr>
          <p:spPr>
            <a:xfrm>
              <a:off x="1060449" y="3826329"/>
              <a:ext cx="1058333" cy="1058333"/>
            </a:xfrm>
            <a:prstGeom prst="donut">
              <a:avLst>
                <a:gd name="adj" fmla="val 11830"/>
              </a:avLst>
            </a:prstGeom>
            <a:gradFill flip="none" rotWithShape="1">
              <a:gsLst>
                <a:gs pos="0">
                  <a:srgbClr val="8B0600"/>
                </a:gs>
                <a:gs pos="50000">
                  <a:srgbClr val="E42400"/>
                </a:gs>
                <a:gs pos="100000">
                  <a:srgbClr val="FEE396"/>
                </a:gs>
              </a:gsLst>
              <a:lin ang="13500000" scaled="1"/>
              <a:tileRect/>
            </a:gradFill>
            <a:ln>
              <a:noFill/>
            </a:ln>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10" name="달 109"/>
            <p:cNvSpPr/>
            <p:nvPr/>
          </p:nvSpPr>
          <p:spPr>
            <a:xfrm rot="4135760">
              <a:off x="1347027" y="3637716"/>
              <a:ext cx="174615" cy="615677"/>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3" name="그룹 43"/>
          <p:cNvGrpSpPr/>
          <p:nvPr/>
        </p:nvGrpSpPr>
        <p:grpSpPr>
          <a:xfrm>
            <a:off x="4718048" y="2643182"/>
            <a:ext cx="957800" cy="957798"/>
            <a:chOff x="1060449" y="3826329"/>
            <a:chExt cx="1058333" cy="1058333"/>
          </a:xfrm>
          <a:effectLst>
            <a:outerShdw blurRad="50800" dist="38100" dir="2700000" algn="tl" rotWithShape="0">
              <a:prstClr val="black">
                <a:alpha val="40000"/>
              </a:prstClr>
            </a:outerShdw>
          </a:effectLst>
        </p:grpSpPr>
        <p:sp>
          <p:nvSpPr>
            <p:cNvPr id="112" name="타원 111"/>
            <p:cNvSpPr/>
            <p:nvPr/>
          </p:nvSpPr>
          <p:spPr>
            <a:xfrm>
              <a:off x="1161243" y="3927123"/>
              <a:ext cx="856746" cy="856746"/>
            </a:xfrm>
            <a:prstGeom prst="ellipse">
              <a:avLst/>
            </a:prstGeom>
            <a:gradFill flip="none" rotWithShape="1">
              <a:gsLst>
                <a:gs pos="35000">
                  <a:schemeClr val="bg1">
                    <a:lumMod val="95000"/>
                  </a:schemeClr>
                </a:gs>
                <a:gs pos="100000">
                  <a:srgbClr val="FDFCCB"/>
                </a:gs>
              </a:gsLst>
              <a:path path="circle">
                <a:fillToRect l="50000" t="50000" r="50000" b="50000"/>
              </a:path>
              <a:tileRect/>
            </a:gradFill>
            <a:ln>
              <a:noFill/>
            </a:ln>
            <a:effectLst>
              <a:innerShdw dist="50800" dir="15000000">
                <a:srgbClr val="D67C01">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13" name="도넛 112"/>
            <p:cNvSpPr/>
            <p:nvPr/>
          </p:nvSpPr>
          <p:spPr>
            <a:xfrm>
              <a:off x="1060449" y="3826329"/>
              <a:ext cx="1058333" cy="1058333"/>
            </a:xfrm>
            <a:prstGeom prst="donut">
              <a:avLst>
                <a:gd name="adj" fmla="val 11830"/>
              </a:avLst>
            </a:prstGeom>
            <a:gradFill flip="none" rotWithShape="1">
              <a:gsLst>
                <a:gs pos="0">
                  <a:srgbClr val="D67C01"/>
                </a:gs>
                <a:gs pos="50000">
                  <a:srgbClr val="F6CD01"/>
                </a:gs>
                <a:gs pos="100000">
                  <a:srgbClr val="FBF995"/>
                </a:gs>
              </a:gsLst>
              <a:lin ang="13500000" scaled="1"/>
              <a:tileRect/>
            </a:gradFill>
            <a:ln>
              <a:noFill/>
            </a:ln>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14" name="달 113"/>
            <p:cNvSpPr/>
            <p:nvPr/>
          </p:nvSpPr>
          <p:spPr>
            <a:xfrm rot="4135760">
              <a:off x="1347027" y="3637716"/>
              <a:ext cx="174615" cy="615677"/>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4" name="그룹 36"/>
          <p:cNvGrpSpPr/>
          <p:nvPr/>
        </p:nvGrpSpPr>
        <p:grpSpPr>
          <a:xfrm>
            <a:off x="481774" y="4471466"/>
            <a:ext cx="957800" cy="957798"/>
            <a:chOff x="1077383" y="5166179"/>
            <a:chExt cx="1058333" cy="1058333"/>
          </a:xfrm>
          <a:effectLst>
            <a:outerShdw blurRad="50800" dist="38100" dir="2700000" algn="tl" rotWithShape="0">
              <a:prstClr val="black">
                <a:alpha val="40000"/>
              </a:prstClr>
            </a:outerShdw>
          </a:effectLst>
        </p:grpSpPr>
        <p:sp>
          <p:nvSpPr>
            <p:cNvPr id="116" name="타원 115"/>
            <p:cNvSpPr/>
            <p:nvPr/>
          </p:nvSpPr>
          <p:spPr>
            <a:xfrm>
              <a:off x="1178177" y="5266973"/>
              <a:ext cx="856746" cy="856746"/>
            </a:xfrm>
            <a:prstGeom prst="ellipse">
              <a:avLst/>
            </a:prstGeom>
            <a:gradFill flip="none" rotWithShape="1">
              <a:gsLst>
                <a:gs pos="35000">
                  <a:schemeClr val="bg1">
                    <a:lumMod val="95000"/>
                  </a:schemeClr>
                </a:gs>
                <a:gs pos="100000">
                  <a:srgbClr val="CEEDFA"/>
                </a:gs>
              </a:gsLst>
              <a:path path="circle">
                <a:fillToRect l="50000" t="50000" r="50000" b="50000"/>
              </a:path>
              <a:tileRect/>
            </a:gradFill>
            <a:ln>
              <a:noFill/>
            </a:ln>
            <a:effectLst>
              <a:innerShdw dist="50800" dir="15000000">
                <a:srgbClr val="116283">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17" name="도넛 116"/>
            <p:cNvSpPr/>
            <p:nvPr/>
          </p:nvSpPr>
          <p:spPr>
            <a:xfrm>
              <a:off x="1077383" y="5166179"/>
              <a:ext cx="1058333" cy="1058333"/>
            </a:xfrm>
            <a:prstGeom prst="donut">
              <a:avLst>
                <a:gd name="adj" fmla="val 11830"/>
              </a:avLst>
            </a:prstGeom>
            <a:gradFill flip="none" rotWithShape="1">
              <a:gsLst>
                <a:gs pos="0">
                  <a:srgbClr val="116283"/>
                </a:gs>
                <a:gs pos="50000">
                  <a:srgbClr val="1990BF"/>
                </a:gs>
                <a:gs pos="100000">
                  <a:srgbClr val="88D4F2"/>
                </a:gs>
              </a:gsLst>
              <a:lin ang="13500000" scaled="1"/>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18" name="달 117"/>
            <p:cNvSpPr/>
            <p:nvPr/>
          </p:nvSpPr>
          <p:spPr>
            <a:xfrm rot="4135760">
              <a:off x="1363961" y="4977566"/>
              <a:ext cx="174615" cy="615677"/>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5" name="그룹 117"/>
          <p:cNvGrpSpPr/>
          <p:nvPr/>
        </p:nvGrpSpPr>
        <p:grpSpPr>
          <a:xfrm>
            <a:off x="2428860" y="3328458"/>
            <a:ext cx="957800" cy="957798"/>
            <a:chOff x="1060449" y="3826329"/>
            <a:chExt cx="1058333" cy="1058333"/>
          </a:xfrm>
          <a:effectLst>
            <a:outerShdw blurRad="50800" dist="38100" dir="2700000" algn="tl" rotWithShape="0">
              <a:prstClr val="black">
                <a:alpha val="40000"/>
              </a:prstClr>
            </a:outerShdw>
          </a:effectLst>
        </p:grpSpPr>
        <p:sp>
          <p:nvSpPr>
            <p:cNvPr id="120" name="타원 119"/>
            <p:cNvSpPr/>
            <p:nvPr/>
          </p:nvSpPr>
          <p:spPr>
            <a:xfrm>
              <a:off x="1161243" y="3927123"/>
              <a:ext cx="856746" cy="856746"/>
            </a:xfrm>
            <a:prstGeom prst="ellipse">
              <a:avLst/>
            </a:prstGeom>
            <a:gradFill flip="none" rotWithShape="1">
              <a:gsLst>
                <a:gs pos="35000">
                  <a:schemeClr val="bg1">
                    <a:lumMod val="95000"/>
                  </a:schemeClr>
                </a:gs>
                <a:gs pos="100000">
                  <a:srgbClr val="F5FACE"/>
                </a:gs>
              </a:gsLst>
              <a:path path="circle">
                <a:fillToRect l="50000" t="50000" r="50000" b="50000"/>
              </a:path>
              <a:tileRect/>
            </a:gradFill>
            <a:ln>
              <a:noFill/>
            </a:ln>
            <a:effectLst>
              <a:innerShdw dist="50800" dir="15000000">
                <a:srgbClr val="488211">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21" name="도넛 120"/>
            <p:cNvSpPr/>
            <p:nvPr/>
          </p:nvSpPr>
          <p:spPr>
            <a:xfrm>
              <a:off x="1060449" y="3826329"/>
              <a:ext cx="1058333" cy="1058333"/>
            </a:xfrm>
            <a:prstGeom prst="donut">
              <a:avLst>
                <a:gd name="adj" fmla="val 11830"/>
              </a:avLst>
            </a:prstGeom>
            <a:gradFill flip="none" rotWithShape="1">
              <a:gsLst>
                <a:gs pos="0">
                  <a:srgbClr val="488211"/>
                </a:gs>
                <a:gs pos="50000">
                  <a:srgbClr val="8ABF19"/>
                </a:gs>
                <a:gs pos="100000">
                  <a:srgbClr val="E5F288"/>
                </a:gs>
              </a:gsLst>
              <a:lin ang="13500000" scaled="1"/>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22" name="달 121"/>
            <p:cNvSpPr/>
            <p:nvPr/>
          </p:nvSpPr>
          <p:spPr>
            <a:xfrm rot="4135760">
              <a:off x="1347027" y="3637716"/>
              <a:ext cx="174615" cy="615677"/>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8217" name="TextBox 47"/>
          <p:cNvSpPr txBox="1">
            <a:spLocks noChangeArrowheads="1"/>
          </p:cNvSpPr>
          <p:nvPr/>
        </p:nvSpPr>
        <p:spPr bwMode="auto">
          <a:xfrm>
            <a:off x="500063" y="4660900"/>
            <a:ext cx="896937" cy="496888"/>
          </a:xfrm>
          <a:prstGeom prst="rect">
            <a:avLst/>
          </a:prstGeom>
          <a:noFill/>
          <a:ln w="9525">
            <a:noFill/>
            <a:miter lim="800000"/>
            <a:headEnd/>
            <a:tailEnd/>
          </a:ln>
        </p:spPr>
        <p:txBody>
          <a:bodyPr>
            <a:spAutoFit/>
          </a:bodyPr>
          <a:lstStyle/>
          <a:p>
            <a:pPr algn="ctr">
              <a:lnSpc>
                <a:spcPct val="150000"/>
              </a:lnSpc>
            </a:pPr>
            <a:r>
              <a:rPr kumimoji="0" lang="en-US" altLang="ko-KR" sz="2000" b="1">
                <a:solidFill>
                  <a:srgbClr val="116283"/>
                </a:solidFill>
                <a:latin typeface="Arial" charset="0"/>
                <a:ea typeface="맑은 고딕" pitchFamily="50" charset="-127"/>
                <a:cs typeface="Arial" charset="0"/>
              </a:rPr>
              <a:t>1947</a:t>
            </a:r>
          </a:p>
        </p:txBody>
      </p:sp>
      <p:sp>
        <p:nvSpPr>
          <p:cNvPr id="8218" name="TextBox 126"/>
          <p:cNvSpPr txBox="1">
            <a:spLocks noChangeArrowheads="1"/>
          </p:cNvSpPr>
          <p:nvPr/>
        </p:nvSpPr>
        <p:spPr bwMode="auto">
          <a:xfrm>
            <a:off x="2455863" y="3517900"/>
            <a:ext cx="896937" cy="496888"/>
          </a:xfrm>
          <a:prstGeom prst="rect">
            <a:avLst/>
          </a:prstGeom>
          <a:noFill/>
          <a:ln w="9525">
            <a:noFill/>
            <a:miter lim="800000"/>
            <a:headEnd/>
            <a:tailEnd/>
          </a:ln>
        </p:spPr>
        <p:txBody>
          <a:bodyPr>
            <a:spAutoFit/>
          </a:bodyPr>
          <a:lstStyle/>
          <a:p>
            <a:pPr algn="ctr">
              <a:lnSpc>
                <a:spcPct val="150000"/>
              </a:lnSpc>
            </a:pPr>
            <a:r>
              <a:rPr kumimoji="0" lang="en-US" altLang="ko-KR" sz="2000" b="1">
                <a:solidFill>
                  <a:srgbClr val="488211"/>
                </a:solidFill>
                <a:latin typeface="Arial" charset="0"/>
                <a:ea typeface="맑은 고딕" pitchFamily="50" charset="-127"/>
                <a:cs typeface="Arial" charset="0"/>
              </a:rPr>
              <a:t>1978</a:t>
            </a:r>
          </a:p>
        </p:txBody>
      </p:sp>
      <p:sp>
        <p:nvSpPr>
          <p:cNvPr id="8219" name="TextBox 127"/>
          <p:cNvSpPr txBox="1">
            <a:spLocks noChangeArrowheads="1"/>
          </p:cNvSpPr>
          <p:nvPr/>
        </p:nvSpPr>
        <p:spPr bwMode="auto">
          <a:xfrm>
            <a:off x="4754563" y="2835275"/>
            <a:ext cx="896937" cy="496888"/>
          </a:xfrm>
          <a:prstGeom prst="rect">
            <a:avLst/>
          </a:prstGeom>
          <a:noFill/>
          <a:ln w="9525">
            <a:noFill/>
            <a:miter lim="800000"/>
            <a:headEnd/>
            <a:tailEnd/>
          </a:ln>
        </p:spPr>
        <p:txBody>
          <a:bodyPr>
            <a:spAutoFit/>
          </a:bodyPr>
          <a:lstStyle/>
          <a:p>
            <a:pPr algn="ctr">
              <a:lnSpc>
                <a:spcPct val="150000"/>
              </a:lnSpc>
            </a:pPr>
            <a:r>
              <a:rPr kumimoji="0" lang="en-US" altLang="ko-KR" sz="2000" b="1">
                <a:solidFill>
                  <a:srgbClr val="D67C01"/>
                </a:solidFill>
                <a:latin typeface="Arial" charset="0"/>
                <a:ea typeface="맑은 고딕" pitchFamily="50" charset="-127"/>
                <a:cs typeface="Arial" charset="0"/>
              </a:rPr>
              <a:t>2006</a:t>
            </a:r>
          </a:p>
        </p:txBody>
      </p:sp>
      <p:sp>
        <p:nvSpPr>
          <p:cNvPr id="8220" name="TextBox 128"/>
          <p:cNvSpPr txBox="1">
            <a:spLocks noChangeArrowheads="1"/>
          </p:cNvSpPr>
          <p:nvPr/>
        </p:nvSpPr>
        <p:spPr bwMode="auto">
          <a:xfrm>
            <a:off x="7188200" y="2547938"/>
            <a:ext cx="1241425" cy="658812"/>
          </a:xfrm>
          <a:prstGeom prst="rect">
            <a:avLst/>
          </a:prstGeom>
          <a:noFill/>
          <a:ln w="9525">
            <a:noFill/>
            <a:miter lim="800000"/>
            <a:headEnd/>
            <a:tailEnd/>
          </a:ln>
        </p:spPr>
        <p:txBody>
          <a:bodyPr>
            <a:spAutoFit/>
          </a:bodyPr>
          <a:lstStyle/>
          <a:p>
            <a:pPr algn="ctr">
              <a:lnSpc>
                <a:spcPct val="150000"/>
              </a:lnSpc>
            </a:pPr>
            <a:r>
              <a:rPr kumimoji="0" lang="en-US" altLang="ko-KR" sz="2800" b="1">
                <a:solidFill>
                  <a:srgbClr val="8B0600"/>
                </a:solidFill>
                <a:latin typeface="Arial" charset="0"/>
                <a:ea typeface="맑은 고딕" pitchFamily="50" charset="-127"/>
                <a:cs typeface="Arial" charset="0"/>
              </a:rPr>
              <a:t>2012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사다리꼴 107"/>
          <p:cNvSpPr/>
          <p:nvPr/>
        </p:nvSpPr>
        <p:spPr>
          <a:xfrm rot="16200000">
            <a:off x="1375569" y="3226594"/>
            <a:ext cx="4616450" cy="1646238"/>
          </a:xfrm>
          <a:prstGeom prst="trapezoid">
            <a:avLst>
              <a:gd name="adj" fmla="val 86776"/>
            </a:avLst>
          </a:prstGeom>
          <a:gradFill>
            <a:gsLst>
              <a:gs pos="0">
                <a:schemeClr val="bg1">
                  <a:lumMod val="75000"/>
                </a:schemeClr>
              </a:gs>
              <a:gs pos="50000">
                <a:schemeClr val="bg1">
                  <a:lumMod val="8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pic>
        <p:nvPicPr>
          <p:cNvPr id="23555" name="Picture 7" descr="\\samba2\06_문서디자인\02_팀원\박경은\잎사귀-1.png"/>
          <p:cNvPicPr>
            <a:picLocks noChangeAspect="1" noChangeArrowheads="1"/>
          </p:cNvPicPr>
          <p:nvPr/>
        </p:nvPicPr>
        <p:blipFill>
          <a:blip r:embed="rId3" cstate="print"/>
          <a:srcRect/>
          <a:stretch>
            <a:fillRect/>
          </a:stretch>
        </p:blipFill>
        <p:spPr bwMode="auto">
          <a:xfrm>
            <a:off x="3143250" y="2005013"/>
            <a:ext cx="962025" cy="1138237"/>
          </a:xfrm>
          <a:prstGeom prst="rect">
            <a:avLst/>
          </a:prstGeom>
          <a:noFill/>
          <a:ln w="9525">
            <a:noFill/>
            <a:miter lim="800000"/>
            <a:headEnd/>
            <a:tailEnd/>
          </a:ln>
        </p:spPr>
      </p:pic>
      <p:sp>
        <p:nvSpPr>
          <p:cNvPr id="56325" name="TextBox 53"/>
          <p:cNvSpPr txBox="1">
            <a:spLocks noChangeArrowheads="1"/>
          </p:cNvSpPr>
          <p:nvPr/>
        </p:nvSpPr>
        <p:spPr bwMode="auto">
          <a:xfrm>
            <a:off x="419100" y="1011238"/>
            <a:ext cx="8286750" cy="400110"/>
          </a:xfrm>
          <a:prstGeom prst="rect">
            <a:avLst/>
          </a:prstGeom>
          <a:noFill/>
          <a:ln w="9525">
            <a:noFill/>
            <a:miter lim="800000"/>
            <a:headEnd/>
            <a:tailEnd/>
          </a:ln>
        </p:spPr>
        <p:txBody>
          <a:bodyPr>
            <a:spAutoFit/>
          </a:bodyPr>
          <a:lstStyle/>
          <a:p>
            <a:pPr>
              <a:defRPr/>
            </a:pPr>
            <a:r>
              <a:rPr kumimoji="0" lang="en-US" altLang="ko-KR" sz="2000" dirty="0">
                <a:solidFill>
                  <a:schemeClr val="tx2">
                    <a:lumMod val="75000"/>
                  </a:schemeClr>
                </a:solidFill>
                <a:latin typeface="Arial" charset="0"/>
                <a:ea typeface="맑은 고딕" pitchFamily="50" charset="-127"/>
                <a:cs typeface="Arial" charset="0"/>
              </a:rPr>
              <a:t>KNU will do </a:t>
            </a:r>
            <a:r>
              <a:rPr kumimoji="0" lang="en-US" altLang="ko-KR" sz="2000" dirty="0" smtClean="0">
                <a:solidFill>
                  <a:schemeClr val="tx2">
                    <a:lumMod val="75000"/>
                  </a:schemeClr>
                </a:solidFill>
                <a:latin typeface="Arial" charset="0"/>
                <a:ea typeface="맑은 고딕" pitchFamily="50" charset="-127"/>
                <a:cs typeface="Arial" charset="0"/>
              </a:rPr>
              <a:t>its best </a:t>
            </a:r>
            <a:r>
              <a:rPr kumimoji="0" lang="en-US" altLang="ko-KR" sz="2000" dirty="0">
                <a:solidFill>
                  <a:schemeClr val="tx2">
                    <a:lumMod val="75000"/>
                  </a:schemeClr>
                </a:solidFill>
                <a:latin typeface="Arial" charset="0"/>
                <a:ea typeface="맑은 고딕" pitchFamily="50" charset="-127"/>
                <a:cs typeface="Arial" charset="0"/>
              </a:rPr>
              <a:t>to support international students</a:t>
            </a:r>
            <a:endParaRPr kumimoji="0" lang="ko-KR" altLang="en-US" sz="2000" dirty="0">
              <a:solidFill>
                <a:schemeClr val="tx2">
                  <a:lumMod val="75000"/>
                </a:schemeClr>
              </a:solidFill>
              <a:latin typeface="Arial" charset="0"/>
              <a:ea typeface="맑은 고딕" pitchFamily="50" charset="-127"/>
              <a:cs typeface="Arial" charset="0"/>
            </a:endParaRPr>
          </a:p>
        </p:txBody>
      </p:sp>
      <p:sp>
        <p:nvSpPr>
          <p:cNvPr id="69" name="모서리가 둥근 직사각형 68"/>
          <p:cNvSpPr/>
          <p:nvPr/>
        </p:nvSpPr>
        <p:spPr>
          <a:xfrm>
            <a:off x="642938" y="2555004"/>
            <a:ext cx="2867962" cy="3088574"/>
          </a:xfrm>
          <a:prstGeom prst="roundRect">
            <a:avLst>
              <a:gd name="adj" fmla="val 8462"/>
            </a:avLst>
          </a:prstGeom>
          <a:gradFill flip="none" rotWithShape="1">
            <a:gsLst>
              <a:gs pos="0">
                <a:schemeClr val="tx1">
                  <a:lumMod val="50000"/>
                  <a:lumOff val="50000"/>
                </a:schemeClr>
              </a:gs>
              <a:gs pos="50000">
                <a:schemeClr val="bg1">
                  <a:lumMod val="75000"/>
                </a:schemeClr>
              </a:gs>
              <a:gs pos="100000">
                <a:schemeClr val="bg1">
                  <a:lumMod val="95000"/>
                </a:schemeClr>
              </a:gs>
            </a:gsLst>
            <a:lin ang="13500000" scaled="1"/>
            <a:tileRect/>
          </a:gradFill>
          <a:ln>
            <a:noFill/>
          </a:ln>
          <a:effectLst>
            <a:outerShdw blurRad="50800" dist="38100" dir="2700000" algn="tl" rotWithShape="0">
              <a:prstClr val="black">
                <a:alpha val="40000"/>
              </a:prstClr>
            </a:outerShdw>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nvGrpSpPr>
          <p:cNvPr id="2" name="그룹 75"/>
          <p:cNvGrpSpPr>
            <a:grpSpLocks/>
          </p:cNvGrpSpPr>
          <p:nvPr/>
        </p:nvGrpSpPr>
        <p:grpSpPr bwMode="auto">
          <a:xfrm>
            <a:off x="879475" y="2844800"/>
            <a:ext cx="2393950" cy="2578100"/>
            <a:chOff x="4725318" y="1901836"/>
            <a:chExt cx="1550752" cy="1670040"/>
          </a:xfrm>
        </p:grpSpPr>
        <p:sp>
          <p:nvSpPr>
            <p:cNvPr id="70" name="직사각형 69"/>
            <p:cNvSpPr/>
            <p:nvPr/>
          </p:nvSpPr>
          <p:spPr>
            <a:xfrm>
              <a:off x="4725318" y="1901836"/>
              <a:ext cx="1550752" cy="1670040"/>
            </a:xfrm>
            <a:prstGeom prst="rect">
              <a:avLst/>
            </a:prstGeom>
            <a:gradFill flip="none" rotWithShape="1">
              <a:gsLst>
                <a:gs pos="0">
                  <a:schemeClr val="bg1">
                    <a:lumMod val="95000"/>
                  </a:schemeClr>
                </a:gs>
                <a:gs pos="50000">
                  <a:schemeClr val="bg1"/>
                </a:gs>
              </a:gsLst>
              <a:lin ang="162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pic>
          <p:nvPicPr>
            <p:cNvPr id="23608" name="그림 74" descr="접힌종이3.png"/>
            <p:cNvPicPr>
              <a:picLocks noChangeAspect="1"/>
            </p:cNvPicPr>
            <p:nvPr/>
          </p:nvPicPr>
          <p:blipFill>
            <a:blip r:embed="rId4" cstate="print"/>
            <a:srcRect/>
            <a:stretch>
              <a:fillRect/>
            </a:stretch>
          </p:blipFill>
          <p:spPr bwMode="auto">
            <a:xfrm>
              <a:off x="5491169" y="3000372"/>
              <a:ext cx="782557" cy="571504"/>
            </a:xfrm>
            <a:prstGeom prst="rect">
              <a:avLst/>
            </a:prstGeom>
            <a:noFill/>
            <a:ln w="9525">
              <a:noFill/>
              <a:miter lim="800000"/>
              <a:headEnd/>
              <a:tailEnd/>
            </a:ln>
          </p:spPr>
        </p:pic>
      </p:grpSp>
      <p:grpSp>
        <p:nvGrpSpPr>
          <p:cNvPr id="3" name="그룹 78"/>
          <p:cNvGrpSpPr>
            <a:grpSpLocks/>
          </p:cNvGrpSpPr>
          <p:nvPr/>
        </p:nvGrpSpPr>
        <p:grpSpPr bwMode="auto">
          <a:xfrm>
            <a:off x="879475" y="2844800"/>
            <a:ext cx="2395538" cy="936625"/>
            <a:chOff x="1571604" y="2928934"/>
            <a:chExt cx="1551600" cy="328616"/>
          </a:xfrm>
        </p:grpSpPr>
        <p:sp>
          <p:nvSpPr>
            <p:cNvPr id="77" name="직사각형 76"/>
            <p:cNvSpPr/>
            <p:nvPr/>
          </p:nvSpPr>
          <p:spPr>
            <a:xfrm>
              <a:off x="1571604" y="2928934"/>
              <a:ext cx="1551600" cy="328616"/>
            </a:xfrm>
            <a:prstGeom prst="rect">
              <a:avLst/>
            </a:prstGeom>
            <a:gradFill flip="none" rotWithShape="1">
              <a:gsLst>
                <a:gs pos="0">
                  <a:srgbClr val="488211"/>
                </a:gs>
                <a:gs pos="50000">
                  <a:srgbClr val="8ABF19"/>
                </a:gs>
                <a:gs pos="100000">
                  <a:srgbClr val="E5F288"/>
                </a:gs>
              </a:gsLst>
              <a:lin ang="13500000" scaled="1"/>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78" name="직사각형 77"/>
            <p:cNvSpPr/>
            <p:nvPr/>
          </p:nvSpPr>
          <p:spPr>
            <a:xfrm>
              <a:off x="1585999" y="2935061"/>
              <a:ext cx="1522810" cy="303552"/>
            </a:xfrm>
            <a:prstGeom prst="rect">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73" name="타원 72"/>
          <p:cNvSpPr/>
          <p:nvPr/>
        </p:nvSpPr>
        <p:spPr>
          <a:xfrm>
            <a:off x="1141480" y="2871201"/>
            <a:ext cx="262312" cy="262312"/>
          </a:xfrm>
          <a:prstGeom prst="ellipse">
            <a:avLst/>
          </a:prstGeom>
          <a:solidFill>
            <a:schemeClr val="tx1">
              <a:lumMod val="50000"/>
              <a:lumOff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71" name="모서리가 둥근 직사각형 70"/>
          <p:cNvSpPr/>
          <p:nvPr/>
        </p:nvSpPr>
        <p:spPr>
          <a:xfrm>
            <a:off x="1191197" y="2404034"/>
            <a:ext cx="166761" cy="667044"/>
          </a:xfrm>
          <a:prstGeom prst="roundRect">
            <a:avLst>
              <a:gd name="adj" fmla="val 50000"/>
            </a:avLst>
          </a:prstGeom>
          <a:gradFill flip="none" rotWithShape="1">
            <a:gsLst>
              <a:gs pos="0">
                <a:schemeClr val="bg1">
                  <a:lumMod val="50000"/>
                </a:schemeClr>
              </a:gs>
              <a:gs pos="35000">
                <a:schemeClr val="bg1">
                  <a:lumMod val="75000"/>
                </a:schemeClr>
              </a:gs>
              <a:gs pos="100000">
                <a:schemeClr val="bg1"/>
              </a:gs>
            </a:gsLst>
            <a:lin ang="13500000" scaled="1"/>
            <a:tileRect/>
          </a:gradFill>
          <a:ln w="38100">
            <a:noFill/>
          </a:ln>
          <a:effectLst>
            <a:outerShdw dist="38100" dir="2700000" algn="tl" rotWithShape="0">
              <a:schemeClr val="bg1">
                <a:lumMod val="50000"/>
                <a:alpha val="40000"/>
              </a:schemeClr>
            </a:outerShdw>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74" name="타원 73"/>
          <p:cNvSpPr/>
          <p:nvPr/>
        </p:nvSpPr>
        <p:spPr>
          <a:xfrm>
            <a:off x="2761740" y="2871201"/>
            <a:ext cx="262312" cy="262312"/>
          </a:xfrm>
          <a:prstGeom prst="ellipse">
            <a:avLst/>
          </a:prstGeom>
          <a:solidFill>
            <a:schemeClr val="tx1">
              <a:lumMod val="50000"/>
              <a:lumOff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72" name="모서리가 둥근 직사각형 71"/>
          <p:cNvSpPr/>
          <p:nvPr/>
        </p:nvSpPr>
        <p:spPr>
          <a:xfrm>
            <a:off x="2811458" y="2404034"/>
            <a:ext cx="166761" cy="667044"/>
          </a:xfrm>
          <a:prstGeom prst="roundRect">
            <a:avLst>
              <a:gd name="adj" fmla="val 50000"/>
            </a:avLst>
          </a:prstGeom>
          <a:gradFill flip="none" rotWithShape="1">
            <a:gsLst>
              <a:gs pos="0">
                <a:schemeClr val="bg1">
                  <a:lumMod val="50000"/>
                </a:schemeClr>
              </a:gs>
              <a:gs pos="35000">
                <a:schemeClr val="bg1">
                  <a:lumMod val="75000"/>
                </a:schemeClr>
              </a:gs>
              <a:gs pos="100000">
                <a:schemeClr val="bg1"/>
              </a:gs>
            </a:gsLst>
            <a:lin ang="13500000" scaled="1"/>
            <a:tileRect/>
          </a:gradFill>
          <a:ln w="38100">
            <a:noFill/>
          </a:ln>
          <a:effectLst>
            <a:outerShdw dist="38100" dir="2700000" algn="tl" rotWithShape="0">
              <a:schemeClr val="bg1">
                <a:lumMod val="50000"/>
                <a:alpha val="40000"/>
              </a:schemeClr>
            </a:outerShdw>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6343" name="TextBox 92"/>
          <p:cNvSpPr txBox="1">
            <a:spLocks noChangeArrowheads="1"/>
          </p:cNvSpPr>
          <p:nvPr/>
        </p:nvSpPr>
        <p:spPr bwMode="auto">
          <a:xfrm>
            <a:off x="962025" y="3108325"/>
            <a:ext cx="2181225" cy="646113"/>
          </a:xfrm>
          <a:prstGeom prst="rect">
            <a:avLst/>
          </a:prstGeom>
          <a:noFill/>
          <a:ln w="9525">
            <a:noFill/>
            <a:miter lim="800000"/>
            <a:headEnd/>
            <a:tailEnd/>
          </a:ln>
        </p:spPr>
        <p:txBody>
          <a:bodyPr wrap="none" anchor="ctr">
            <a:spAutoFit/>
          </a:bodyPr>
          <a:lstStyle/>
          <a:p>
            <a:pPr algn="ctr">
              <a:defRPr/>
            </a:pPr>
            <a:r>
              <a:rPr kumimoji="0" lang="en-US" altLang="ko-KR" sz="3600" b="1" spc="-150" dirty="0">
                <a:solidFill>
                  <a:schemeClr val="bg1"/>
                </a:solidFill>
                <a:latin typeface="Arial" charset="0"/>
                <a:ea typeface="HY견고딕" pitchFamily="18" charset="-127"/>
                <a:cs typeface="Arial" charset="0"/>
              </a:rPr>
              <a:t>2012 April</a:t>
            </a:r>
          </a:p>
        </p:txBody>
      </p:sp>
      <p:sp>
        <p:nvSpPr>
          <p:cNvPr id="97" name="TextBox 96"/>
          <p:cNvSpPr txBox="1"/>
          <p:nvPr/>
        </p:nvSpPr>
        <p:spPr>
          <a:xfrm>
            <a:off x="1358900" y="3835400"/>
            <a:ext cx="1441450" cy="1446213"/>
          </a:xfrm>
          <a:prstGeom prst="rect">
            <a:avLst/>
          </a:prstGeom>
          <a:noFill/>
        </p:spPr>
        <p:txBody>
          <a:bodyPr wrap="none" anchor="ctr">
            <a:spAutoFit/>
          </a:bodyPr>
          <a:lstStyle/>
          <a:p>
            <a:pPr algn="ctr" fontAlgn="auto">
              <a:spcBef>
                <a:spcPts val="0"/>
              </a:spcBef>
              <a:spcAft>
                <a:spcPts val="0"/>
              </a:spcAft>
              <a:defRPr/>
            </a:pPr>
            <a:r>
              <a:rPr kumimoji="0" lang="en-US" altLang="ko-KR" sz="8800" b="1" dirty="0">
                <a:solidFill>
                  <a:schemeClr val="tx1">
                    <a:lumMod val="75000"/>
                    <a:lumOff val="25000"/>
                  </a:schemeClr>
                </a:solidFill>
                <a:latin typeface="Arial" pitchFamily="34" charset="0"/>
                <a:ea typeface="HY견고딕" pitchFamily="18" charset="-127"/>
                <a:cs typeface="Arial" pitchFamily="34" charset="0"/>
              </a:rPr>
              <a:t>16</a:t>
            </a:r>
          </a:p>
        </p:txBody>
      </p:sp>
      <p:grpSp>
        <p:nvGrpSpPr>
          <p:cNvPr id="4" name="그룹 65"/>
          <p:cNvGrpSpPr/>
          <p:nvPr/>
        </p:nvGrpSpPr>
        <p:grpSpPr>
          <a:xfrm>
            <a:off x="4643438" y="1857364"/>
            <a:ext cx="3929090" cy="3929090"/>
            <a:chOff x="171450" y="1695450"/>
            <a:chExt cx="2533650" cy="4445000"/>
          </a:xfrm>
          <a:effectLst>
            <a:outerShdw blurRad="50800" dist="38100" dir="2700000" algn="tl" rotWithShape="0">
              <a:prstClr val="black">
                <a:alpha val="40000"/>
              </a:prstClr>
            </a:outerShdw>
          </a:effectLst>
        </p:grpSpPr>
        <p:sp>
          <p:nvSpPr>
            <p:cNvPr id="45" name="모서리가 둥근 직사각형 44"/>
            <p:cNvSpPr/>
            <p:nvPr/>
          </p:nvSpPr>
          <p:spPr>
            <a:xfrm>
              <a:off x="171450" y="1695450"/>
              <a:ext cx="2533650" cy="4445000"/>
            </a:xfrm>
            <a:prstGeom prst="roundRect">
              <a:avLst>
                <a:gd name="adj" fmla="val 7101"/>
              </a:avLst>
            </a:prstGeom>
            <a:gradFill flip="none" rotWithShape="1">
              <a:gsLst>
                <a:gs pos="0">
                  <a:schemeClr val="bg1">
                    <a:lumMod val="75000"/>
                  </a:schemeClr>
                </a:gs>
                <a:gs pos="50000">
                  <a:schemeClr val="bg1">
                    <a:lumMod val="95000"/>
                  </a:schemeClr>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6" name="모서리가 둥근 직사각형 45"/>
            <p:cNvSpPr/>
            <p:nvPr/>
          </p:nvSpPr>
          <p:spPr>
            <a:xfrm>
              <a:off x="226917" y="1739900"/>
              <a:ext cx="2422716" cy="666751"/>
            </a:xfrm>
            <a:prstGeom prst="roundRect">
              <a:avLst>
                <a:gd name="adj" fmla="val 37677"/>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7" name="직사각형 46"/>
            <p:cNvSpPr/>
            <p:nvPr/>
          </p:nvSpPr>
          <p:spPr>
            <a:xfrm flipV="1">
              <a:off x="527050" y="1739900"/>
              <a:ext cx="1811433" cy="87631"/>
            </a:xfrm>
            <a:prstGeom prst="rect">
              <a:avLst/>
            </a:prstGeom>
            <a:gradFill flip="none" rotWithShape="1">
              <a:gsLst>
                <a:gs pos="0">
                  <a:schemeClr val="bg1">
                    <a:alpha val="0"/>
                  </a:schemeClr>
                </a:gs>
                <a:gs pos="50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8" name="모서리가 둥근 직사각형 47"/>
            <p:cNvSpPr/>
            <p:nvPr/>
          </p:nvSpPr>
          <p:spPr>
            <a:xfrm rot="10800000">
              <a:off x="226917" y="5439784"/>
              <a:ext cx="2422716" cy="666751"/>
            </a:xfrm>
            <a:prstGeom prst="roundRect">
              <a:avLst>
                <a:gd name="adj" fmla="val 34444"/>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23577" name="TextBox 49"/>
          <p:cNvSpPr txBox="1">
            <a:spLocks noChangeArrowheads="1"/>
          </p:cNvSpPr>
          <p:nvPr/>
        </p:nvSpPr>
        <p:spPr bwMode="auto">
          <a:xfrm>
            <a:off x="5429250" y="2112963"/>
            <a:ext cx="3071813" cy="3000821"/>
          </a:xfrm>
          <a:prstGeom prst="rect">
            <a:avLst/>
          </a:prstGeom>
          <a:noFill/>
          <a:ln w="9525">
            <a:noFill/>
            <a:miter lim="800000"/>
            <a:headEnd/>
            <a:tailEnd/>
          </a:ln>
        </p:spPr>
        <p:txBody>
          <a:bodyPr>
            <a:spAutoFit/>
          </a:bodyPr>
          <a:lstStyle/>
          <a:p>
            <a:r>
              <a:rPr kumimoji="0" lang="en-US" altLang="ko-KR" sz="1200" dirty="0">
                <a:solidFill>
                  <a:srgbClr val="404040"/>
                </a:solidFill>
                <a:latin typeface="Arial Black" pitchFamily="34" charset="0"/>
                <a:ea typeface="HY견고딕" pitchFamily="18" charset="-127"/>
                <a:cs typeface="Arial" charset="0"/>
              </a:rPr>
              <a:t>http://www.kangwon.ac.kr/english</a:t>
            </a:r>
          </a:p>
          <a:p>
            <a:endParaRPr kumimoji="0" lang="en-US" altLang="ko-KR" sz="1100" dirty="0">
              <a:solidFill>
                <a:srgbClr val="404040"/>
              </a:solidFill>
              <a:latin typeface="Arial" charset="0"/>
              <a:ea typeface="HY견고딕" pitchFamily="18" charset="-127"/>
              <a:cs typeface="Arial" charset="0"/>
            </a:endParaRPr>
          </a:p>
          <a:p>
            <a:pPr>
              <a:buFont typeface="Arial" charset="0"/>
              <a:buChar char="•"/>
            </a:pPr>
            <a:r>
              <a:rPr kumimoji="0" lang="en-US" altLang="ko-KR" sz="1400" dirty="0">
                <a:solidFill>
                  <a:srgbClr val="404040"/>
                </a:solidFill>
                <a:latin typeface="Arial" charset="0"/>
                <a:ea typeface="HY견고딕" pitchFamily="18" charset="-127"/>
                <a:cs typeface="Arial" charset="0"/>
              </a:rPr>
              <a:t> </a:t>
            </a:r>
            <a:r>
              <a:rPr kumimoji="0" lang="en-US" altLang="ko-KR" sz="1400" dirty="0" smtClean="0">
                <a:solidFill>
                  <a:srgbClr val="404040"/>
                </a:solidFill>
                <a:latin typeface="Arial" charset="0"/>
                <a:ea typeface="HY견고딕" pitchFamily="18" charset="-127"/>
                <a:cs typeface="Arial" charset="0"/>
              </a:rPr>
              <a:t>2012.4.01: Notice posted on </a:t>
            </a:r>
            <a:r>
              <a:rPr kumimoji="0" lang="en-US" altLang="ko-KR" sz="1400" dirty="0">
                <a:solidFill>
                  <a:srgbClr val="404040"/>
                </a:solidFill>
                <a:latin typeface="Arial" charset="0"/>
                <a:ea typeface="HY견고딕" pitchFamily="18" charset="-127"/>
                <a:cs typeface="Arial" charset="0"/>
              </a:rPr>
              <a:t>the website</a:t>
            </a:r>
          </a:p>
          <a:p>
            <a:pPr>
              <a:buFont typeface="Arial" charset="0"/>
              <a:buChar char="•"/>
            </a:pPr>
            <a:endParaRPr kumimoji="0" lang="en-US" altLang="ko-KR" sz="1200" dirty="0">
              <a:solidFill>
                <a:srgbClr val="404040"/>
              </a:solidFill>
              <a:latin typeface="Arial" charset="0"/>
              <a:ea typeface="HY견고딕" pitchFamily="18" charset="-127"/>
              <a:cs typeface="Arial" charset="0"/>
            </a:endParaRPr>
          </a:p>
          <a:p>
            <a:pPr>
              <a:buFont typeface="Arial" charset="0"/>
              <a:buChar char="•"/>
            </a:pPr>
            <a:r>
              <a:rPr kumimoji="0" lang="en-US" altLang="ko-KR" sz="1400" dirty="0">
                <a:solidFill>
                  <a:srgbClr val="404040"/>
                </a:solidFill>
                <a:latin typeface="Arial" charset="0"/>
                <a:ea typeface="HY견고딕" pitchFamily="18" charset="-127"/>
                <a:cs typeface="Arial" charset="0"/>
              </a:rPr>
              <a:t> </a:t>
            </a:r>
            <a:r>
              <a:rPr kumimoji="0" lang="en-US" altLang="ko-KR" sz="1400" dirty="0" smtClean="0">
                <a:solidFill>
                  <a:srgbClr val="404040"/>
                </a:solidFill>
                <a:latin typeface="Arial" charset="0"/>
                <a:ea typeface="HY견고딕" pitchFamily="18" charset="-127"/>
                <a:cs typeface="Arial" charset="0"/>
              </a:rPr>
              <a:t>2012.4.16: </a:t>
            </a:r>
            <a:r>
              <a:rPr kumimoji="0" lang="en-US" altLang="ko-KR" sz="1400" dirty="0">
                <a:solidFill>
                  <a:srgbClr val="404040"/>
                </a:solidFill>
                <a:latin typeface="Arial" charset="0"/>
                <a:ea typeface="HY견고딕" pitchFamily="18" charset="-127"/>
                <a:cs typeface="Arial" charset="0"/>
              </a:rPr>
              <a:t>O</a:t>
            </a:r>
            <a:r>
              <a:rPr kumimoji="0" lang="en-US" altLang="ko-KR" sz="1400" dirty="0" smtClean="0">
                <a:solidFill>
                  <a:srgbClr val="404040"/>
                </a:solidFill>
                <a:latin typeface="Arial" charset="0"/>
                <a:ea typeface="HY견고딕" pitchFamily="18" charset="-127"/>
                <a:cs typeface="Arial" charset="0"/>
              </a:rPr>
              <a:t>nline application accepted </a:t>
            </a:r>
            <a:r>
              <a:rPr kumimoji="0" lang="en-US" altLang="ko-KR" sz="1400" dirty="0">
                <a:solidFill>
                  <a:srgbClr val="404040"/>
                </a:solidFill>
                <a:latin typeface="Arial" charset="0"/>
                <a:ea typeface="HY견고딕" pitchFamily="18" charset="-127"/>
                <a:cs typeface="Arial" charset="0"/>
              </a:rPr>
              <a:t>for </a:t>
            </a:r>
            <a:r>
              <a:rPr kumimoji="0" lang="en-US" altLang="ko-KR" sz="1400" dirty="0" smtClean="0">
                <a:solidFill>
                  <a:srgbClr val="404040"/>
                </a:solidFill>
                <a:latin typeface="Arial" charset="0"/>
                <a:ea typeface="HY견고딕" pitchFamily="18" charset="-127"/>
                <a:cs typeface="Arial" charset="0"/>
              </a:rPr>
              <a:t> 2 weeks</a:t>
            </a:r>
            <a:endParaRPr kumimoji="0" lang="en-US" altLang="ko-KR" sz="1400" dirty="0">
              <a:solidFill>
                <a:srgbClr val="404040"/>
              </a:solidFill>
              <a:latin typeface="Arial" charset="0"/>
              <a:ea typeface="HY견고딕" pitchFamily="18" charset="-127"/>
              <a:cs typeface="Arial" charset="0"/>
            </a:endParaRPr>
          </a:p>
          <a:p>
            <a:pPr>
              <a:buFont typeface="Arial" charset="0"/>
              <a:buChar char="•"/>
            </a:pPr>
            <a:endParaRPr kumimoji="0" lang="en-US" altLang="ko-KR" sz="1400" dirty="0">
              <a:solidFill>
                <a:srgbClr val="404040"/>
              </a:solidFill>
              <a:latin typeface="Arial" charset="0"/>
              <a:ea typeface="HY견고딕" pitchFamily="18" charset="-127"/>
              <a:cs typeface="Arial" charset="0"/>
            </a:endParaRPr>
          </a:p>
          <a:p>
            <a:pPr>
              <a:buFont typeface="Arial" charset="0"/>
              <a:buChar char="•"/>
            </a:pPr>
            <a:r>
              <a:rPr kumimoji="0" lang="en-US" altLang="ko-KR" sz="1400" dirty="0">
                <a:solidFill>
                  <a:srgbClr val="404040"/>
                </a:solidFill>
                <a:latin typeface="Arial" charset="0"/>
                <a:ea typeface="HY견고딕" pitchFamily="18" charset="-127"/>
                <a:cs typeface="Arial" charset="0"/>
              </a:rPr>
              <a:t> </a:t>
            </a:r>
            <a:r>
              <a:rPr kumimoji="0" lang="en-US" altLang="ko-KR" sz="1400" dirty="0" smtClean="0">
                <a:solidFill>
                  <a:srgbClr val="404040"/>
                </a:solidFill>
                <a:latin typeface="Arial" charset="0"/>
                <a:ea typeface="HY견고딕" pitchFamily="18" charset="-127"/>
                <a:cs typeface="Arial" charset="0"/>
              </a:rPr>
              <a:t>2012.5.01: Document screening </a:t>
            </a:r>
            <a:r>
              <a:rPr kumimoji="0" lang="en-US" altLang="ko-KR" sz="1400" dirty="0">
                <a:solidFill>
                  <a:srgbClr val="404040"/>
                </a:solidFill>
                <a:latin typeface="Arial" charset="0"/>
                <a:ea typeface="HY견고딕" pitchFamily="18" charset="-127"/>
                <a:cs typeface="Arial" charset="0"/>
              </a:rPr>
              <a:t>and </a:t>
            </a:r>
            <a:r>
              <a:rPr kumimoji="0" lang="en-US" altLang="ko-KR" sz="1400" dirty="0" smtClean="0">
                <a:solidFill>
                  <a:srgbClr val="404040"/>
                </a:solidFill>
                <a:latin typeface="Arial" charset="0"/>
                <a:ea typeface="HY견고딕" pitchFamily="18" charset="-127"/>
                <a:cs typeface="Arial" charset="0"/>
              </a:rPr>
              <a:t>interviews </a:t>
            </a:r>
            <a:r>
              <a:rPr kumimoji="0" lang="en-US" altLang="ko-KR" sz="1400" dirty="0">
                <a:solidFill>
                  <a:srgbClr val="404040"/>
                </a:solidFill>
                <a:latin typeface="Arial" charset="0"/>
                <a:ea typeface="HY견고딕" pitchFamily="18" charset="-127"/>
                <a:cs typeface="Arial" charset="0"/>
              </a:rPr>
              <a:t>for </a:t>
            </a:r>
            <a:r>
              <a:rPr kumimoji="0" lang="en-US" altLang="ko-KR" sz="1400" dirty="0" smtClean="0">
                <a:solidFill>
                  <a:srgbClr val="404040"/>
                </a:solidFill>
                <a:latin typeface="Arial" charset="0"/>
                <a:ea typeface="HY견고딕" pitchFamily="18" charset="-127"/>
                <a:cs typeface="Arial" charset="0"/>
              </a:rPr>
              <a:t> 2 </a:t>
            </a:r>
            <a:r>
              <a:rPr kumimoji="0" lang="en-US" altLang="ko-KR" sz="1400" dirty="0">
                <a:solidFill>
                  <a:srgbClr val="404040"/>
                </a:solidFill>
                <a:latin typeface="Arial" charset="0"/>
                <a:ea typeface="HY견고딕" pitchFamily="18" charset="-127"/>
                <a:cs typeface="Arial" charset="0"/>
              </a:rPr>
              <a:t>weeks</a:t>
            </a:r>
          </a:p>
          <a:p>
            <a:pPr>
              <a:buFont typeface="Arial" charset="0"/>
              <a:buChar char="•"/>
            </a:pPr>
            <a:endParaRPr kumimoji="0" lang="en-US" altLang="ko-KR" sz="1400" dirty="0">
              <a:solidFill>
                <a:srgbClr val="404040"/>
              </a:solidFill>
              <a:latin typeface="Arial" charset="0"/>
              <a:ea typeface="HY견고딕" pitchFamily="18" charset="-127"/>
              <a:cs typeface="Arial" charset="0"/>
            </a:endParaRPr>
          </a:p>
          <a:p>
            <a:pPr>
              <a:buFont typeface="Arial" charset="0"/>
              <a:buChar char="•"/>
            </a:pPr>
            <a:r>
              <a:rPr kumimoji="0" lang="en-US" altLang="ko-KR" sz="1400" dirty="0">
                <a:solidFill>
                  <a:srgbClr val="404040"/>
                </a:solidFill>
                <a:latin typeface="Arial" charset="0"/>
                <a:ea typeface="HY견고딕" pitchFamily="18" charset="-127"/>
                <a:cs typeface="Arial" charset="0"/>
              </a:rPr>
              <a:t> </a:t>
            </a:r>
            <a:r>
              <a:rPr kumimoji="0" lang="en-US" altLang="ko-KR" sz="1400" dirty="0" smtClean="0">
                <a:solidFill>
                  <a:srgbClr val="404040"/>
                </a:solidFill>
                <a:latin typeface="Arial" charset="0"/>
                <a:ea typeface="HY견고딕" pitchFamily="18" charset="-127"/>
                <a:cs typeface="Arial" charset="0"/>
              </a:rPr>
              <a:t>2012.5.30: </a:t>
            </a:r>
            <a:r>
              <a:rPr kumimoji="0" lang="en-US" altLang="ko-KR" sz="1400" dirty="0">
                <a:solidFill>
                  <a:srgbClr val="404040"/>
                </a:solidFill>
                <a:latin typeface="Arial" charset="0"/>
                <a:ea typeface="HY견고딕" pitchFamily="18" charset="-127"/>
                <a:cs typeface="Arial" charset="0"/>
              </a:rPr>
              <a:t>Final </a:t>
            </a:r>
            <a:r>
              <a:rPr kumimoji="0" lang="en-US" altLang="ko-KR" sz="1400" dirty="0" smtClean="0">
                <a:solidFill>
                  <a:srgbClr val="404040"/>
                </a:solidFill>
                <a:latin typeface="Arial" charset="0"/>
                <a:ea typeface="HY견고딕" pitchFamily="18" charset="-127"/>
                <a:cs typeface="Arial" charset="0"/>
              </a:rPr>
              <a:t>result s announced on the </a:t>
            </a:r>
            <a:r>
              <a:rPr kumimoji="0" lang="en-US" altLang="ko-KR" sz="1400" dirty="0">
                <a:solidFill>
                  <a:srgbClr val="404040"/>
                </a:solidFill>
                <a:latin typeface="Arial" charset="0"/>
                <a:ea typeface="HY견고딕" pitchFamily="18" charset="-127"/>
                <a:cs typeface="Arial" charset="0"/>
              </a:rPr>
              <a:t>website.</a:t>
            </a:r>
          </a:p>
          <a:p>
            <a:endParaRPr kumimoji="0" lang="en-US" altLang="ko-KR" sz="1400" dirty="0">
              <a:solidFill>
                <a:srgbClr val="404040"/>
              </a:solidFill>
              <a:latin typeface="Arial" charset="0"/>
              <a:ea typeface="HY견고딕" pitchFamily="18" charset="-127"/>
              <a:cs typeface="Arial" charset="0"/>
            </a:endParaRPr>
          </a:p>
        </p:txBody>
      </p:sp>
      <p:cxnSp>
        <p:nvCxnSpPr>
          <p:cNvPr id="135" name="직선 연결선 134"/>
          <p:cNvCxnSpPr/>
          <p:nvPr/>
        </p:nvCxnSpPr>
        <p:spPr>
          <a:xfrm>
            <a:off x="5429250" y="3000375"/>
            <a:ext cx="3500438"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직선 연결선 136"/>
          <p:cNvCxnSpPr/>
          <p:nvPr/>
        </p:nvCxnSpPr>
        <p:spPr>
          <a:xfrm>
            <a:off x="5429250" y="3571875"/>
            <a:ext cx="3500438"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직선 연결선 137"/>
          <p:cNvCxnSpPr/>
          <p:nvPr/>
        </p:nvCxnSpPr>
        <p:spPr>
          <a:xfrm>
            <a:off x="5429250" y="4214813"/>
            <a:ext cx="3500438"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직선 연결선 138"/>
          <p:cNvCxnSpPr/>
          <p:nvPr/>
        </p:nvCxnSpPr>
        <p:spPr>
          <a:xfrm>
            <a:off x="5429250" y="4857750"/>
            <a:ext cx="3500438"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 name="그룹 53"/>
          <p:cNvGrpSpPr>
            <a:grpSpLocks/>
          </p:cNvGrpSpPr>
          <p:nvPr/>
        </p:nvGrpSpPr>
        <p:grpSpPr bwMode="auto">
          <a:xfrm>
            <a:off x="4860925" y="2511425"/>
            <a:ext cx="639763" cy="346075"/>
            <a:chOff x="4860905" y="2428868"/>
            <a:chExt cx="639789" cy="346082"/>
          </a:xfrm>
        </p:grpSpPr>
        <p:sp>
          <p:nvSpPr>
            <p:cNvPr id="150" name="모서리가 둥근 직사각형 149"/>
            <p:cNvSpPr/>
            <p:nvPr/>
          </p:nvSpPr>
          <p:spPr>
            <a:xfrm>
              <a:off x="4860905" y="2460619"/>
              <a:ext cx="471507" cy="314331"/>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151" name="자유형 150"/>
            <p:cNvSpPr/>
            <p:nvPr/>
          </p:nvSpPr>
          <p:spPr>
            <a:xfrm>
              <a:off x="5000628" y="2428868"/>
              <a:ext cx="500066" cy="314237"/>
            </a:xfrm>
            <a:custGeom>
              <a:avLst/>
              <a:gdLst>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566759"/>
                <a:gd name="connsiteY0" fmla="*/ 59062 h 434340"/>
                <a:gd name="connsiteX1" fmla="*/ 158113 w 566759"/>
                <a:gd name="connsiteY1" fmla="*/ 302900 h 434340"/>
                <a:gd name="connsiteX2" fmla="*/ 566759 w 566759"/>
                <a:gd name="connsiteY2" fmla="*/ 0 h 434340"/>
                <a:gd name="connsiteX3" fmla="*/ 117179 w 566759"/>
                <a:gd name="connsiteY3" fmla="*/ 434340 h 434340"/>
                <a:gd name="connsiteX4" fmla="*/ 0 w 566759"/>
                <a:gd name="connsiteY4" fmla="*/ 59062 h 434340"/>
                <a:gd name="connsiteX0" fmla="*/ 0 w 566759"/>
                <a:gd name="connsiteY0" fmla="*/ 59062 h 434340"/>
                <a:gd name="connsiteX1" fmla="*/ 158113 w 566759"/>
                <a:gd name="connsiteY1" fmla="*/ 302900 h 434340"/>
                <a:gd name="connsiteX2" fmla="*/ 566759 w 566759"/>
                <a:gd name="connsiteY2" fmla="*/ 0 h 434340"/>
                <a:gd name="connsiteX3" fmla="*/ 117179 w 566759"/>
                <a:gd name="connsiteY3" fmla="*/ 434340 h 434340"/>
                <a:gd name="connsiteX4" fmla="*/ 0 w 566759"/>
                <a:gd name="connsiteY4" fmla="*/ 59062 h 434340"/>
                <a:gd name="connsiteX0" fmla="*/ 0 w 566759"/>
                <a:gd name="connsiteY0" fmla="*/ 59062 h 434340"/>
                <a:gd name="connsiteX1" fmla="*/ 158113 w 566759"/>
                <a:gd name="connsiteY1" fmla="*/ 302900 h 434340"/>
                <a:gd name="connsiteX2" fmla="*/ 566759 w 566759"/>
                <a:gd name="connsiteY2" fmla="*/ 0 h 434340"/>
                <a:gd name="connsiteX3" fmla="*/ 117179 w 566759"/>
                <a:gd name="connsiteY3" fmla="*/ 434340 h 434340"/>
                <a:gd name="connsiteX4" fmla="*/ 0 w 566759"/>
                <a:gd name="connsiteY4" fmla="*/ 59062 h 434340"/>
                <a:gd name="connsiteX0" fmla="*/ 0 w 566759"/>
                <a:gd name="connsiteY0" fmla="*/ 59062 h 434340"/>
                <a:gd name="connsiteX1" fmla="*/ 158113 w 566759"/>
                <a:gd name="connsiteY1" fmla="*/ 302900 h 434340"/>
                <a:gd name="connsiteX2" fmla="*/ 566759 w 566759"/>
                <a:gd name="connsiteY2" fmla="*/ 0 h 434340"/>
                <a:gd name="connsiteX3" fmla="*/ 117179 w 566759"/>
                <a:gd name="connsiteY3" fmla="*/ 434340 h 434340"/>
                <a:gd name="connsiteX4" fmla="*/ 0 w 566759"/>
                <a:gd name="connsiteY4" fmla="*/ 59062 h 434340"/>
                <a:gd name="connsiteX0" fmla="*/ 0 w 566759"/>
                <a:gd name="connsiteY0" fmla="*/ 59062 h 434340"/>
                <a:gd name="connsiteX1" fmla="*/ 158113 w 566759"/>
                <a:gd name="connsiteY1" fmla="*/ 302900 h 434340"/>
                <a:gd name="connsiteX2" fmla="*/ 566759 w 566759"/>
                <a:gd name="connsiteY2" fmla="*/ 0 h 434340"/>
                <a:gd name="connsiteX3" fmla="*/ 117179 w 566759"/>
                <a:gd name="connsiteY3" fmla="*/ 434340 h 434340"/>
                <a:gd name="connsiteX4" fmla="*/ 0 w 566759"/>
                <a:gd name="connsiteY4" fmla="*/ 59062 h 434340"/>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642942"/>
                <a:gd name="connsiteY0" fmla="*/ 59062 h 439107"/>
                <a:gd name="connsiteX1" fmla="*/ 158113 w 642942"/>
                <a:gd name="connsiteY1" fmla="*/ 302900 h 439107"/>
                <a:gd name="connsiteX2" fmla="*/ 642942 w 642942"/>
                <a:gd name="connsiteY2" fmla="*/ 0 h 439107"/>
                <a:gd name="connsiteX3" fmla="*/ 98106 w 642942"/>
                <a:gd name="connsiteY3" fmla="*/ 439107 h 439107"/>
                <a:gd name="connsiteX4" fmla="*/ 0 w 642942"/>
                <a:gd name="connsiteY4" fmla="*/ 59062 h 439107"/>
                <a:gd name="connsiteX0" fmla="*/ 0 w 642942"/>
                <a:gd name="connsiteY0" fmla="*/ 59062 h 439107"/>
                <a:gd name="connsiteX1" fmla="*/ 158113 w 642942"/>
                <a:gd name="connsiteY1" fmla="*/ 302900 h 439107"/>
                <a:gd name="connsiteX2" fmla="*/ 642942 w 642942"/>
                <a:gd name="connsiteY2" fmla="*/ 0 h 439107"/>
                <a:gd name="connsiteX3" fmla="*/ 98106 w 642942"/>
                <a:gd name="connsiteY3" fmla="*/ 439107 h 439107"/>
                <a:gd name="connsiteX4" fmla="*/ 0 w 642942"/>
                <a:gd name="connsiteY4" fmla="*/ 59062 h 439107"/>
                <a:gd name="connsiteX0" fmla="*/ 0 w 642942"/>
                <a:gd name="connsiteY0" fmla="*/ 59062 h 439107"/>
                <a:gd name="connsiteX1" fmla="*/ 158113 w 642942"/>
                <a:gd name="connsiteY1" fmla="*/ 302900 h 439107"/>
                <a:gd name="connsiteX2" fmla="*/ 642942 w 642942"/>
                <a:gd name="connsiteY2" fmla="*/ 0 h 439107"/>
                <a:gd name="connsiteX3" fmla="*/ 98106 w 642942"/>
                <a:gd name="connsiteY3" fmla="*/ 439107 h 439107"/>
                <a:gd name="connsiteX4" fmla="*/ 0 w 642942"/>
                <a:gd name="connsiteY4" fmla="*/ 59062 h 439107"/>
                <a:gd name="connsiteX0" fmla="*/ 0 w 642942"/>
                <a:gd name="connsiteY0" fmla="*/ 59062 h 439107"/>
                <a:gd name="connsiteX1" fmla="*/ 158113 w 642942"/>
                <a:gd name="connsiteY1" fmla="*/ 302900 h 439107"/>
                <a:gd name="connsiteX2" fmla="*/ 642942 w 642942"/>
                <a:gd name="connsiteY2" fmla="*/ 0 h 439107"/>
                <a:gd name="connsiteX3" fmla="*/ 98106 w 642942"/>
                <a:gd name="connsiteY3" fmla="*/ 439107 h 439107"/>
                <a:gd name="connsiteX4" fmla="*/ 0 w 642942"/>
                <a:gd name="connsiteY4" fmla="*/ 59062 h 439107"/>
                <a:gd name="connsiteX0" fmla="*/ 0 w 571503"/>
                <a:gd name="connsiteY0" fmla="*/ 59062 h 439107"/>
                <a:gd name="connsiteX1" fmla="*/ 158113 w 571503"/>
                <a:gd name="connsiteY1" fmla="*/ 302900 h 439107"/>
                <a:gd name="connsiteX2" fmla="*/ 571503 w 571503"/>
                <a:gd name="connsiteY2" fmla="*/ 0 h 439107"/>
                <a:gd name="connsiteX3" fmla="*/ 98106 w 571503"/>
                <a:gd name="connsiteY3" fmla="*/ 439107 h 439107"/>
                <a:gd name="connsiteX4" fmla="*/ 0 w 571503"/>
                <a:gd name="connsiteY4" fmla="*/ 59062 h 439107"/>
                <a:gd name="connsiteX0" fmla="*/ 0 w 571503"/>
                <a:gd name="connsiteY0" fmla="*/ 59062 h 439107"/>
                <a:gd name="connsiteX1" fmla="*/ 158113 w 571503"/>
                <a:gd name="connsiteY1" fmla="*/ 302900 h 439107"/>
                <a:gd name="connsiteX2" fmla="*/ 571503 w 571503"/>
                <a:gd name="connsiteY2" fmla="*/ 0 h 439107"/>
                <a:gd name="connsiteX3" fmla="*/ 98106 w 571503"/>
                <a:gd name="connsiteY3" fmla="*/ 439107 h 439107"/>
                <a:gd name="connsiteX4" fmla="*/ 0 w 571503"/>
                <a:gd name="connsiteY4" fmla="*/ 59062 h 439107"/>
                <a:gd name="connsiteX0" fmla="*/ 0 w 571503"/>
                <a:gd name="connsiteY0" fmla="*/ 59062 h 439107"/>
                <a:gd name="connsiteX1" fmla="*/ 158113 w 571503"/>
                <a:gd name="connsiteY1" fmla="*/ 302900 h 439107"/>
                <a:gd name="connsiteX2" fmla="*/ 571503 w 571503"/>
                <a:gd name="connsiteY2" fmla="*/ 0 h 439107"/>
                <a:gd name="connsiteX3" fmla="*/ 98106 w 571503"/>
                <a:gd name="connsiteY3" fmla="*/ 439107 h 439107"/>
                <a:gd name="connsiteX4" fmla="*/ 0 w 571503"/>
                <a:gd name="connsiteY4" fmla="*/ 59062 h 439107"/>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23" h="400991">
                  <a:moveTo>
                    <a:pt x="0" y="20946"/>
                  </a:moveTo>
                  <a:cubicBezTo>
                    <a:pt x="77015" y="77815"/>
                    <a:pt x="114183" y="115589"/>
                    <a:pt x="158113" y="264784"/>
                  </a:cubicBezTo>
                  <a:cubicBezTo>
                    <a:pt x="379552" y="163225"/>
                    <a:pt x="322082" y="194976"/>
                    <a:pt x="638123" y="0"/>
                  </a:cubicBezTo>
                  <a:cubicBezTo>
                    <a:pt x="445037" y="202014"/>
                    <a:pt x="270622" y="296261"/>
                    <a:pt x="98106" y="400991"/>
                  </a:cubicBezTo>
                  <a:cubicBezTo>
                    <a:pt x="76766" y="200983"/>
                    <a:pt x="66040" y="142866"/>
                    <a:pt x="0" y="20946"/>
                  </a:cubicBezTo>
                  <a:close/>
                </a:path>
              </a:pathLst>
            </a:custGeom>
            <a:gradFill flip="none" rotWithShape="1">
              <a:gsLst>
                <a:gs pos="0">
                  <a:srgbClr val="8B0600"/>
                </a:gs>
                <a:gs pos="50000">
                  <a:srgbClr val="E42400"/>
                </a:gs>
                <a:gs pos="100000">
                  <a:srgbClr val="FEE396"/>
                </a:gs>
              </a:gsLst>
              <a:lin ang="13500000" scaled="1"/>
              <a:tileRect/>
            </a:gradFill>
            <a:ln>
              <a:noFill/>
            </a:ln>
            <a:effectLst>
              <a:outerShdw blurRad="50800" dist="38100" dir="5400000" algn="t" rotWithShape="0">
                <a:prstClr val="black">
                  <a:alpha val="40000"/>
                </a:prstClr>
              </a:outerShdw>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53" name="제목 38"/>
          <p:cNvSpPr>
            <a:spLocks noGrp="1"/>
          </p:cNvSpPr>
          <p:nvPr>
            <p:ph type="title"/>
          </p:nvPr>
        </p:nvSpPr>
        <p:spPr bwMode="auto">
          <a:xfrm>
            <a:off x="419100" y="228600"/>
            <a:ext cx="8351838" cy="560388"/>
          </a:xfrm>
          <a:ln>
            <a:miter lim="800000"/>
            <a:headEnd/>
            <a:tailEnd/>
          </a:ln>
        </p:spPr>
        <p:txBody>
          <a:bodyPr vert="horz" wrap="square" lIns="91440" tIns="45720" rIns="91440" bIns="45720" numCol="1" anchorCtr="0" compatLnSpc="1">
            <a:prstTxWarp prst="textNoShape">
              <a:avLst/>
            </a:prstTxWarp>
          </a:bodyPr>
          <a:lstStyle/>
          <a:p>
            <a:pPr eaLnBrk="1" hangingPunct="1">
              <a:defRPr/>
            </a:pPr>
            <a:r>
              <a:rPr lang="en-US" altLang="ko-KR" spc="-150" dirty="0" smtClean="0"/>
              <a:t>Admission Schedule (Fall Semester)</a:t>
            </a:r>
            <a:endParaRPr lang="ko-KR" altLang="en-US" spc="-150" dirty="0" smtClean="0"/>
          </a:p>
        </p:txBody>
      </p:sp>
      <p:grpSp>
        <p:nvGrpSpPr>
          <p:cNvPr id="6" name="그룹 54"/>
          <p:cNvGrpSpPr>
            <a:grpSpLocks/>
          </p:cNvGrpSpPr>
          <p:nvPr/>
        </p:nvGrpSpPr>
        <p:grpSpPr bwMode="auto">
          <a:xfrm>
            <a:off x="4860925" y="3154363"/>
            <a:ext cx="639763" cy="346075"/>
            <a:chOff x="4860905" y="2428868"/>
            <a:chExt cx="639789" cy="346082"/>
          </a:xfrm>
        </p:grpSpPr>
        <p:sp>
          <p:nvSpPr>
            <p:cNvPr id="56" name="모서리가 둥근 직사각형 55"/>
            <p:cNvSpPr/>
            <p:nvPr/>
          </p:nvSpPr>
          <p:spPr>
            <a:xfrm>
              <a:off x="4860905" y="2460619"/>
              <a:ext cx="471507" cy="314331"/>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57" name="자유형 56"/>
            <p:cNvSpPr/>
            <p:nvPr/>
          </p:nvSpPr>
          <p:spPr>
            <a:xfrm>
              <a:off x="5000628" y="2428868"/>
              <a:ext cx="500066" cy="314237"/>
            </a:xfrm>
            <a:custGeom>
              <a:avLst/>
              <a:gdLst>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566759"/>
                <a:gd name="connsiteY0" fmla="*/ 59062 h 434340"/>
                <a:gd name="connsiteX1" fmla="*/ 158113 w 566759"/>
                <a:gd name="connsiteY1" fmla="*/ 302900 h 434340"/>
                <a:gd name="connsiteX2" fmla="*/ 566759 w 566759"/>
                <a:gd name="connsiteY2" fmla="*/ 0 h 434340"/>
                <a:gd name="connsiteX3" fmla="*/ 117179 w 566759"/>
                <a:gd name="connsiteY3" fmla="*/ 434340 h 434340"/>
                <a:gd name="connsiteX4" fmla="*/ 0 w 566759"/>
                <a:gd name="connsiteY4" fmla="*/ 59062 h 434340"/>
                <a:gd name="connsiteX0" fmla="*/ 0 w 566759"/>
                <a:gd name="connsiteY0" fmla="*/ 59062 h 434340"/>
                <a:gd name="connsiteX1" fmla="*/ 158113 w 566759"/>
                <a:gd name="connsiteY1" fmla="*/ 302900 h 434340"/>
                <a:gd name="connsiteX2" fmla="*/ 566759 w 566759"/>
                <a:gd name="connsiteY2" fmla="*/ 0 h 434340"/>
                <a:gd name="connsiteX3" fmla="*/ 117179 w 566759"/>
                <a:gd name="connsiteY3" fmla="*/ 434340 h 434340"/>
                <a:gd name="connsiteX4" fmla="*/ 0 w 566759"/>
                <a:gd name="connsiteY4" fmla="*/ 59062 h 434340"/>
                <a:gd name="connsiteX0" fmla="*/ 0 w 566759"/>
                <a:gd name="connsiteY0" fmla="*/ 59062 h 434340"/>
                <a:gd name="connsiteX1" fmla="*/ 158113 w 566759"/>
                <a:gd name="connsiteY1" fmla="*/ 302900 h 434340"/>
                <a:gd name="connsiteX2" fmla="*/ 566759 w 566759"/>
                <a:gd name="connsiteY2" fmla="*/ 0 h 434340"/>
                <a:gd name="connsiteX3" fmla="*/ 117179 w 566759"/>
                <a:gd name="connsiteY3" fmla="*/ 434340 h 434340"/>
                <a:gd name="connsiteX4" fmla="*/ 0 w 566759"/>
                <a:gd name="connsiteY4" fmla="*/ 59062 h 434340"/>
                <a:gd name="connsiteX0" fmla="*/ 0 w 566759"/>
                <a:gd name="connsiteY0" fmla="*/ 59062 h 434340"/>
                <a:gd name="connsiteX1" fmla="*/ 158113 w 566759"/>
                <a:gd name="connsiteY1" fmla="*/ 302900 h 434340"/>
                <a:gd name="connsiteX2" fmla="*/ 566759 w 566759"/>
                <a:gd name="connsiteY2" fmla="*/ 0 h 434340"/>
                <a:gd name="connsiteX3" fmla="*/ 117179 w 566759"/>
                <a:gd name="connsiteY3" fmla="*/ 434340 h 434340"/>
                <a:gd name="connsiteX4" fmla="*/ 0 w 566759"/>
                <a:gd name="connsiteY4" fmla="*/ 59062 h 434340"/>
                <a:gd name="connsiteX0" fmla="*/ 0 w 566759"/>
                <a:gd name="connsiteY0" fmla="*/ 59062 h 434340"/>
                <a:gd name="connsiteX1" fmla="*/ 158113 w 566759"/>
                <a:gd name="connsiteY1" fmla="*/ 302900 h 434340"/>
                <a:gd name="connsiteX2" fmla="*/ 566759 w 566759"/>
                <a:gd name="connsiteY2" fmla="*/ 0 h 434340"/>
                <a:gd name="connsiteX3" fmla="*/ 117179 w 566759"/>
                <a:gd name="connsiteY3" fmla="*/ 434340 h 434340"/>
                <a:gd name="connsiteX4" fmla="*/ 0 w 566759"/>
                <a:gd name="connsiteY4" fmla="*/ 59062 h 434340"/>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642942"/>
                <a:gd name="connsiteY0" fmla="*/ 59062 h 439107"/>
                <a:gd name="connsiteX1" fmla="*/ 158113 w 642942"/>
                <a:gd name="connsiteY1" fmla="*/ 302900 h 439107"/>
                <a:gd name="connsiteX2" fmla="*/ 642942 w 642942"/>
                <a:gd name="connsiteY2" fmla="*/ 0 h 439107"/>
                <a:gd name="connsiteX3" fmla="*/ 98106 w 642942"/>
                <a:gd name="connsiteY3" fmla="*/ 439107 h 439107"/>
                <a:gd name="connsiteX4" fmla="*/ 0 w 642942"/>
                <a:gd name="connsiteY4" fmla="*/ 59062 h 439107"/>
                <a:gd name="connsiteX0" fmla="*/ 0 w 642942"/>
                <a:gd name="connsiteY0" fmla="*/ 59062 h 439107"/>
                <a:gd name="connsiteX1" fmla="*/ 158113 w 642942"/>
                <a:gd name="connsiteY1" fmla="*/ 302900 h 439107"/>
                <a:gd name="connsiteX2" fmla="*/ 642942 w 642942"/>
                <a:gd name="connsiteY2" fmla="*/ 0 h 439107"/>
                <a:gd name="connsiteX3" fmla="*/ 98106 w 642942"/>
                <a:gd name="connsiteY3" fmla="*/ 439107 h 439107"/>
                <a:gd name="connsiteX4" fmla="*/ 0 w 642942"/>
                <a:gd name="connsiteY4" fmla="*/ 59062 h 439107"/>
                <a:gd name="connsiteX0" fmla="*/ 0 w 642942"/>
                <a:gd name="connsiteY0" fmla="*/ 59062 h 439107"/>
                <a:gd name="connsiteX1" fmla="*/ 158113 w 642942"/>
                <a:gd name="connsiteY1" fmla="*/ 302900 h 439107"/>
                <a:gd name="connsiteX2" fmla="*/ 642942 w 642942"/>
                <a:gd name="connsiteY2" fmla="*/ 0 h 439107"/>
                <a:gd name="connsiteX3" fmla="*/ 98106 w 642942"/>
                <a:gd name="connsiteY3" fmla="*/ 439107 h 439107"/>
                <a:gd name="connsiteX4" fmla="*/ 0 w 642942"/>
                <a:gd name="connsiteY4" fmla="*/ 59062 h 439107"/>
                <a:gd name="connsiteX0" fmla="*/ 0 w 642942"/>
                <a:gd name="connsiteY0" fmla="*/ 59062 h 439107"/>
                <a:gd name="connsiteX1" fmla="*/ 158113 w 642942"/>
                <a:gd name="connsiteY1" fmla="*/ 302900 h 439107"/>
                <a:gd name="connsiteX2" fmla="*/ 642942 w 642942"/>
                <a:gd name="connsiteY2" fmla="*/ 0 h 439107"/>
                <a:gd name="connsiteX3" fmla="*/ 98106 w 642942"/>
                <a:gd name="connsiteY3" fmla="*/ 439107 h 439107"/>
                <a:gd name="connsiteX4" fmla="*/ 0 w 642942"/>
                <a:gd name="connsiteY4" fmla="*/ 59062 h 439107"/>
                <a:gd name="connsiteX0" fmla="*/ 0 w 571503"/>
                <a:gd name="connsiteY0" fmla="*/ 59062 h 439107"/>
                <a:gd name="connsiteX1" fmla="*/ 158113 w 571503"/>
                <a:gd name="connsiteY1" fmla="*/ 302900 h 439107"/>
                <a:gd name="connsiteX2" fmla="*/ 571503 w 571503"/>
                <a:gd name="connsiteY2" fmla="*/ 0 h 439107"/>
                <a:gd name="connsiteX3" fmla="*/ 98106 w 571503"/>
                <a:gd name="connsiteY3" fmla="*/ 439107 h 439107"/>
                <a:gd name="connsiteX4" fmla="*/ 0 w 571503"/>
                <a:gd name="connsiteY4" fmla="*/ 59062 h 439107"/>
                <a:gd name="connsiteX0" fmla="*/ 0 w 571503"/>
                <a:gd name="connsiteY0" fmla="*/ 59062 h 439107"/>
                <a:gd name="connsiteX1" fmla="*/ 158113 w 571503"/>
                <a:gd name="connsiteY1" fmla="*/ 302900 h 439107"/>
                <a:gd name="connsiteX2" fmla="*/ 571503 w 571503"/>
                <a:gd name="connsiteY2" fmla="*/ 0 h 439107"/>
                <a:gd name="connsiteX3" fmla="*/ 98106 w 571503"/>
                <a:gd name="connsiteY3" fmla="*/ 439107 h 439107"/>
                <a:gd name="connsiteX4" fmla="*/ 0 w 571503"/>
                <a:gd name="connsiteY4" fmla="*/ 59062 h 439107"/>
                <a:gd name="connsiteX0" fmla="*/ 0 w 571503"/>
                <a:gd name="connsiteY0" fmla="*/ 59062 h 439107"/>
                <a:gd name="connsiteX1" fmla="*/ 158113 w 571503"/>
                <a:gd name="connsiteY1" fmla="*/ 302900 h 439107"/>
                <a:gd name="connsiteX2" fmla="*/ 571503 w 571503"/>
                <a:gd name="connsiteY2" fmla="*/ 0 h 439107"/>
                <a:gd name="connsiteX3" fmla="*/ 98106 w 571503"/>
                <a:gd name="connsiteY3" fmla="*/ 439107 h 439107"/>
                <a:gd name="connsiteX4" fmla="*/ 0 w 571503"/>
                <a:gd name="connsiteY4" fmla="*/ 59062 h 439107"/>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23" h="400991">
                  <a:moveTo>
                    <a:pt x="0" y="20946"/>
                  </a:moveTo>
                  <a:cubicBezTo>
                    <a:pt x="77015" y="77815"/>
                    <a:pt x="114183" y="115589"/>
                    <a:pt x="158113" y="264784"/>
                  </a:cubicBezTo>
                  <a:cubicBezTo>
                    <a:pt x="379552" y="163225"/>
                    <a:pt x="322082" y="194976"/>
                    <a:pt x="638123" y="0"/>
                  </a:cubicBezTo>
                  <a:cubicBezTo>
                    <a:pt x="445037" y="202014"/>
                    <a:pt x="270622" y="296261"/>
                    <a:pt x="98106" y="400991"/>
                  </a:cubicBezTo>
                  <a:cubicBezTo>
                    <a:pt x="76766" y="200983"/>
                    <a:pt x="66040" y="142866"/>
                    <a:pt x="0" y="20946"/>
                  </a:cubicBezTo>
                  <a:close/>
                </a:path>
              </a:pathLst>
            </a:custGeom>
            <a:gradFill flip="none" rotWithShape="1">
              <a:gsLst>
                <a:gs pos="0">
                  <a:srgbClr val="8B0600"/>
                </a:gs>
                <a:gs pos="50000">
                  <a:srgbClr val="E42400"/>
                </a:gs>
                <a:gs pos="100000">
                  <a:srgbClr val="FEE396"/>
                </a:gs>
              </a:gsLst>
              <a:lin ang="13500000" scaled="1"/>
              <a:tileRect/>
            </a:gradFill>
            <a:ln>
              <a:noFill/>
            </a:ln>
            <a:effectLst>
              <a:outerShdw blurRad="50800" dist="38100" dir="5400000" algn="t" rotWithShape="0">
                <a:prstClr val="black">
                  <a:alpha val="40000"/>
                </a:prstClr>
              </a:outerShdw>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7" name="그룹 57"/>
          <p:cNvGrpSpPr>
            <a:grpSpLocks/>
          </p:cNvGrpSpPr>
          <p:nvPr/>
        </p:nvGrpSpPr>
        <p:grpSpPr bwMode="auto">
          <a:xfrm>
            <a:off x="4860925" y="3786188"/>
            <a:ext cx="639763" cy="346075"/>
            <a:chOff x="4860905" y="2428868"/>
            <a:chExt cx="639789" cy="346082"/>
          </a:xfrm>
        </p:grpSpPr>
        <p:sp>
          <p:nvSpPr>
            <p:cNvPr id="59" name="모서리가 둥근 직사각형 58"/>
            <p:cNvSpPr/>
            <p:nvPr/>
          </p:nvSpPr>
          <p:spPr>
            <a:xfrm>
              <a:off x="4860905" y="2460619"/>
              <a:ext cx="471507" cy="314331"/>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60" name="자유형 59"/>
            <p:cNvSpPr/>
            <p:nvPr/>
          </p:nvSpPr>
          <p:spPr>
            <a:xfrm>
              <a:off x="5000628" y="2428868"/>
              <a:ext cx="500066" cy="314237"/>
            </a:xfrm>
            <a:custGeom>
              <a:avLst/>
              <a:gdLst>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566759"/>
                <a:gd name="connsiteY0" fmla="*/ 59062 h 434340"/>
                <a:gd name="connsiteX1" fmla="*/ 158113 w 566759"/>
                <a:gd name="connsiteY1" fmla="*/ 302900 h 434340"/>
                <a:gd name="connsiteX2" fmla="*/ 566759 w 566759"/>
                <a:gd name="connsiteY2" fmla="*/ 0 h 434340"/>
                <a:gd name="connsiteX3" fmla="*/ 117179 w 566759"/>
                <a:gd name="connsiteY3" fmla="*/ 434340 h 434340"/>
                <a:gd name="connsiteX4" fmla="*/ 0 w 566759"/>
                <a:gd name="connsiteY4" fmla="*/ 59062 h 434340"/>
                <a:gd name="connsiteX0" fmla="*/ 0 w 566759"/>
                <a:gd name="connsiteY0" fmla="*/ 59062 h 434340"/>
                <a:gd name="connsiteX1" fmla="*/ 158113 w 566759"/>
                <a:gd name="connsiteY1" fmla="*/ 302900 h 434340"/>
                <a:gd name="connsiteX2" fmla="*/ 566759 w 566759"/>
                <a:gd name="connsiteY2" fmla="*/ 0 h 434340"/>
                <a:gd name="connsiteX3" fmla="*/ 117179 w 566759"/>
                <a:gd name="connsiteY3" fmla="*/ 434340 h 434340"/>
                <a:gd name="connsiteX4" fmla="*/ 0 w 566759"/>
                <a:gd name="connsiteY4" fmla="*/ 59062 h 434340"/>
                <a:gd name="connsiteX0" fmla="*/ 0 w 566759"/>
                <a:gd name="connsiteY0" fmla="*/ 59062 h 434340"/>
                <a:gd name="connsiteX1" fmla="*/ 158113 w 566759"/>
                <a:gd name="connsiteY1" fmla="*/ 302900 h 434340"/>
                <a:gd name="connsiteX2" fmla="*/ 566759 w 566759"/>
                <a:gd name="connsiteY2" fmla="*/ 0 h 434340"/>
                <a:gd name="connsiteX3" fmla="*/ 117179 w 566759"/>
                <a:gd name="connsiteY3" fmla="*/ 434340 h 434340"/>
                <a:gd name="connsiteX4" fmla="*/ 0 w 566759"/>
                <a:gd name="connsiteY4" fmla="*/ 59062 h 434340"/>
                <a:gd name="connsiteX0" fmla="*/ 0 w 566759"/>
                <a:gd name="connsiteY0" fmla="*/ 59062 h 434340"/>
                <a:gd name="connsiteX1" fmla="*/ 158113 w 566759"/>
                <a:gd name="connsiteY1" fmla="*/ 302900 h 434340"/>
                <a:gd name="connsiteX2" fmla="*/ 566759 w 566759"/>
                <a:gd name="connsiteY2" fmla="*/ 0 h 434340"/>
                <a:gd name="connsiteX3" fmla="*/ 117179 w 566759"/>
                <a:gd name="connsiteY3" fmla="*/ 434340 h 434340"/>
                <a:gd name="connsiteX4" fmla="*/ 0 w 566759"/>
                <a:gd name="connsiteY4" fmla="*/ 59062 h 434340"/>
                <a:gd name="connsiteX0" fmla="*/ 0 w 566759"/>
                <a:gd name="connsiteY0" fmla="*/ 59062 h 434340"/>
                <a:gd name="connsiteX1" fmla="*/ 158113 w 566759"/>
                <a:gd name="connsiteY1" fmla="*/ 302900 h 434340"/>
                <a:gd name="connsiteX2" fmla="*/ 566759 w 566759"/>
                <a:gd name="connsiteY2" fmla="*/ 0 h 434340"/>
                <a:gd name="connsiteX3" fmla="*/ 117179 w 566759"/>
                <a:gd name="connsiteY3" fmla="*/ 434340 h 434340"/>
                <a:gd name="connsiteX4" fmla="*/ 0 w 566759"/>
                <a:gd name="connsiteY4" fmla="*/ 59062 h 434340"/>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642942"/>
                <a:gd name="connsiteY0" fmla="*/ 59062 h 439107"/>
                <a:gd name="connsiteX1" fmla="*/ 158113 w 642942"/>
                <a:gd name="connsiteY1" fmla="*/ 302900 h 439107"/>
                <a:gd name="connsiteX2" fmla="*/ 642942 w 642942"/>
                <a:gd name="connsiteY2" fmla="*/ 0 h 439107"/>
                <a:gd name="connsiteX3" fmla="*/ 98106 w 642942"/>
                <a:gd name="connsiteY3" fmla="*/ 439107 h 439107"/>
                <a:gd name="connsiteX4" fmla="*/ 0 w 642942"/>
                <a:gd name="connsiteY4" fmla="*/ 59062 h 439107"/>
                <a:gd name="connsiteX0" fmla="*/ 0 w 642942"/>
                <a:gd name="connsiteY0" fmla="*/ 59062 h 439107"/>
                <a:gd name="connsiteX1" fmla="*/ 158113 w 642942"/>
                <a:gd name="connsiteY1" fmla="*/ 302900 h 439107"/>
                <a:gd name="connsiteX2" fmla="*/ 642942 w 642942"/>
                <a:gd name="connsiteY2" fmla="*/ 0 h 439107"/>
                <a:gd name="connsiteX3" fmla="*/ 98106 w 642942"/>
                <a:gd name="connsiteY3" fmla="*/ 439107 h 439107"/>
                <a:gd name="connsiteX4" fmla="*/ 0 w 642942"/>
                <a:gd name="connsiteY4" fmla="*/ 59062 h 439107"/>
                <a:gd name="connsiteX0" fmla="*/ 0 w 642942"/>
                <a:gd name="connsiteY0" fmla="*/ 59062 h 439107"/>
                <a:gd name="connsiteX1" fmla="*/ 158113 w 642942"/>
                <a:gd name="connsiteY1" fmla="*/ 302900 h 439107"/>
                <a:gd name="connsiteX2" fmla="*/ 642942 w 642942"/>
                <a:gd name="connsiteY2" fmla="*/ 0 h 439107"/>
                <a:gd name="connsiteX3" fmla="*/ 98106 w 642942"/>
                <a:gd name="connsiteY3" fmla="*/ 439107 h 439107"/>
                <a:gd name="connsiteX4" fmla="*/ 0 w 642942"/>
                <a:gd name="connsiteY4" fmla="*/ 59062 h 439107"/>
                <a:gd name="connsiteX0" fmla="*/ 0 w 642942"/>
                <a:gd name="connsiteY0" fmla="*/ 59062 h 439107"/>
                <a:gd name="connsiteX1" fmla="*/ 158113 w 642942"/>
                <a:gd name="connsiteY1" fmla="*/ 302900 h 439107"/>
                <a:gd name="connsiteX2" fmla="*/ 642942 w 642942"/>
                <a:gd name="connsiteY2" fmla="*/ 0 h 439107"/>
                <a:gd name="connsiteX3" fmla="*/ 98106 w 642942"/>
                <a:gd name="connsiteY3" fmla="*/ 439107 h 439107"/>
                <a:gd name="connsiteX4" fmla="*/ 0 w 642942"/>
                <a:gd name="connsiteY4" fmla="*/ 59062 h 439107"/>
                <a:gd name="connsiteX0" fmla="*/ 0 w 571503"/>
                <a:gd name="connsiteY0" fmla="*/ 59062 h 439107"/>
                <a:gd name="connsiteX1" fmla="*/ 158113 w 571503"/>
                <a:gd name="connsiteY1" fmla="*/ 302900 h 439107"/>
                <a:gd name="connsiteX2" fmla="*/ 571503 w 571503"/>
                <a:gd name="connsiteY2" fmla="*/ 0 h 439107"/>
                <a:gd name="connsiteX3" fmla="*/ 98106 w 571503"/>
                <a:gd name="connsiteY3" fmla="*/ 439107 h 439107"/>
                <a:gd name="connsiteX4" fmla="*/ 0 w 571503"/>
                <a:gd name="connsiteY4" fmla="*/ 59062 h 439107"/>
                <a:gd name="connsiteX0" fmla="*/ 0 w 571503"/>
                <a:gd name="connsiteY0" fmla="*/ 59062 h 439107"/>
                <a:gd name="connsiteX1" fmla="*/ 158113 w 571503"/>
                <a:gd name="connsiteY1" fmla="*/ 302900 h 439107"/>
                <a:gd name="connsiteX2" fmla="*/ 571503 w 571503"/>
                <a:gd name="connsiteY2" fmla="*/ 0 h 439107"/>
                <a:gd name="connsiteX3" fmla="*/ 98106 w 571503"/>
                <a:gd name="connsiteY3" fmla="*/ 439107 h 439107"/>
                <a:gd name="connsiteX4" fmla="*/ 0 w 571503"/>
                <a:gd name="connsiteY4" fmla="*/ 59062 h 439107"/>
                <a:gd name="connsiteX0" fmla="*/ 0 w 571503"/>
                <a:gd name="connsiteY0" fmla="*/ 59062 h 439107"/>
                <a:gd name="connsiteX1" fmla="*/ 158113 w 571503"/>
                <a:gd name="connsiteY1" fmla="*/ 302900 h 439107"/>
                <a:gd name="connsiteX2" fmla="*/ 571503 w 571503"/>
                <a:gd name="connsiteY2" fmla="*/ 0 h 439107"/>
                <a:gd name="connsiteX3" fmla="*/ 98106 w 571503"/>
                <a:gd name="connsiteY3" fmla="*/ 439107 h 439107"/>
                <a:gd name="connsiteX4" fmla="*/ 0 w 571503"/>
                <a:gd name="connsiteY4" fmla="*/ 59062 h 439107"/>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23" h="400991">
                  <a:moveTo>
                    <a:pt x="0" y="20946"/>
                  </a:moveTo>
                  <a:cubicBezTo>
                    <a:pt x="77015" y="77815"/>
                    <a:pt x="114183" y="115589"/>
                    <a:pt x="158113" y="264784"/>
                  </a:cubicBezTo>
                  <a:cubicBezTo>
                    <a:pt x="379552" y="163225"/>
                    <a:pt x="322082" y="194976"/>
                    <a:pt x="638123" y="0"/>
                  </a:cubicBezTo>
                  <a:cubicBezTo>
                    <a:pt x="445037" y="202014"/>
                    <a:pt x="270622" y="296261"/>
                    <a:pt x="98106" y="400991"/>
                  </a:cubicBezTo>
                  <a:cubicBezTo>
                    <a:pt x="76766" y="200983"/>
                    <a:pt x="66040" y="142866"/>
                    <a:pt x="0" y="20946"/>
                  </a:cubicBezTo>
                  <a:close/>
                </a:path>
              </a:pathLst>
            </a:custGeom>
            <a:gradFill flip="none" rotWithShape="1">
              <a:gsLst>
                <a:gs pos="0">
                  <a:srgbClr val="8B0600"/>
                </a:gs>
                <a:gs pos="50000">
                  <a:srgbClr val="E42400"/>
                </a:gs>
                <a:gs pos="100000">
                  <a:srgbClr val="FEE396"/>
                </a:gs>
              </a:gsLst>
              <a:lin ang="13500000" scaled="1"/>
              <a:tileRect/>
            </a:gradFill>
            <a:ln>
              <a:noFill/>
            </a:ln>
            <a:effectLst>
              <a:outerShdw blurRad="50800" dist="38100" dir="5400000" algn="t" rotWithShape="0">
                <a:prstClr val="black">
                  <a:alpha val="40000"/>
                </a:prstClr>
              </a:outerShdw>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8" name="그룹 60"/>
          <p:cNvGrpSpPr>
            <a:grpSpLocks/>
          </p:cNvGrpSpPr>
          <p:nvPr/>
        </p:nvGrpSpPr>
        <p:grpSpPr bwMode="auto">
          <a:xfrm>
            <a:off x="4860925" y="4440238"/>
            <a:ext cx="639763" cy="346075"/>
            <a:chOff x="4860905" y="2428868"/>
            <a:chExt cx="639789" cy="346082"/>
          </a:xfrm>
        </p:grpSpPr>
        <p:sp>
          <p:nvSpPr>
            <p:cNvPr id="62" name="모서리가 둥근 직사각형 61"/>
            <p:cNvSpPr/>
            <p:nvPr/>
          </p:nvSpPr>
          <p:spPr>
            <a:xfrm>
              <a:off x="4860905" y="2460619"/>
              <a:ext cx="471507" cy="314331"/>
            </a:xfrm>
            <a:prstGeom prst="round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63" name="자유형 62"/>
            <p:cNvSpPr/>
            <p:nvPr/>
          </p:nvSpPr>
          <p:spPr>
            <a:xfrm>
              <a:off x="5000628" y="2428868"/>
              <a:ext cx="500066" cy="314237"/>
            </a:xfrm>
            <a:custGeom>
              <a:avLst/>
              <a:gdLst>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05740 w 647700"/>
                <a:gd name="connsiteY1" fmla="*/ 3048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647700"/>
                <a:gd name="connsiteY0" fmla="*/ 68580 h 434340"/>
                <a:gd name="connsiteX1" fmla="*/ 239054 w 647700"/>
                <a:gd name="connsiteY1" fmla="*/ 302900 h 434340"/>
                <a:gd name="connsiteX2" fmla="*/ 647700 w 647700"/>
                <a:gd name="connsiteY2" fmla="*/ 0 h 434340"/>
                <a:gd name="connsiteX3" fmla="*/ 198120 w 647700"/>
                <a:gd name="connsiteY3" fmla="*/ 434340 h 434340"/>
                <a:gd name="connsiteX4" fmla="*/ 0 w 647700"/>
                <a:gd name="connsiteY4" fmla="*/ 68580 h 434340"/>
                <a:gd name="connsiteX0" fmla="*/ 0 w 566759"/>
                <a:gd name="connsiteY0" fmla="*/ 59062 h 434340"/>
                <a:gd name="connsiteX1" fmla="*/ 158113 w 566759"/>
                <a:gd name="connsiteY1" fmla="*/ 302900 h 434340"/>
                <a:gd name="connsiteX2" fmla="*/ 566759 w 566759"/>
                <a:gd name="connsiteY2" fmla="*/ 0 h 434340"/>
                <a:gd name="connsiteX3" fmla="*/ 117179 w 566759"/>
                <a:gd name="connsiteY3" fmla="*/ 434340 h 434340"/>
                <a:gd name="connsiteX4" fmla="*/ 0 w 566759"/>
                <a:gd name="connsiteY4" fmla="*/ 59062 h 434340"/>
                <a:gd name="connsiteX0" fmla="*/ 0 w 566759"/>
                <a:gd name="connsiteY0" fmla="*/ 59062 h 434340"/>
                <a:gd name="connsiteX1" fmla="*/ 158113 w 566759"/>
                <a:gd name="connsiteY1" fmla="*/ 302900 h 434340"/>
                <a:gd name="connsiteX2" fmla="*/ 566759 w 566759"/>
                <a:gd name="connsiteY2" fmla="*/ 0 h 434340"/>
                <a:gd name="connsiteX3" fmla="*/ 117179 w 566759"/>
                <a:gd name="connsiteY3" fmla="*/ 434340 h 434340"/>
                <a:gd name="connsiteX4" fmla="*/ 0 w 566759"/>
                <a:gd name="connsiteY4" fmla="*/ 59062 h 434340"/>
                <a:gd name="connsiteX0" fmla="*/ 0 w 566759"/>
                <a:gd name="connsiteY0" fmla="*/ 59062 h 434340"/>
                <a:gd name="connsiteX1" fmla="*/ 158113 w 566759"/>
                <a:gd name="connsiteY1" fmla="*/ 302900 h 434340"/>
                <a:gd name="connsiteX2" fmla="*/ 566759 w 566759"/>
                <a:gd name="connsiteY2" fmla="*/ 0 h 434340"/>
                <a:gd name="connsiteX3" fmla="*/ 117179 w 566759"/>
                <a:gd name="connsiteY3" fmla="*/ 434340 h 434340"/>
                <a:gd name="connsiteX4" fmla="*/ 0 w 566759"/>
                <a:gd name="connsiteY4" fmla="*/ 59062 h 434340"/>
                <a:gd name="connsiteX0" fmla="*/ 0 w 566759"/>
                <a:gd name="connsiteY0" fmla="*/ 59062 h 434340"/>
                <a:gd name="connsiteX1" fmla="*/ 158113 w 566759"/>
                <a:gd name="connsiteY1" fmla="*/ 302900 h 434340"/>
                <a:gd name="connsiteX2" fmla="*/ 566759 w 566759"/>
                <a:gd name="connsiteY2" fmla="*/ 0 h 434340"/>
                <a:gd name="connsiteX3" fmla="*/ 117179 w 566759"/>
                <a:gd name="connsiteY3" fmla="*/ 434340 h 434340"/>
                <a:gd name="connsiteX4" fmla="*/ 0 w 566759"/>
                <a:gd name="connsiteY4" fmla="*/ 59062 h 434340"/>
                <a:gd name="connsiteX0" fmla="*/ 0 w 566759"/>
                <a:gd name="connsiteY0" fmla="*/ 59062 h 434340"/>
                <a:gd name="connsiteX1" fmla="*/ 158113 w 566759"/>
                <a:gd name="connsiteY1" fmla="*/ 302900 h 434340"/>
                <a:gd name="connsiteX2" fmla="*/ 566759 w 566759"/>
                <a:gd name="connsiteY2" fmla="*/ 0 h 434340"/>
                <a:gd name="connsiteX3" fmla="*/ 117179 w 566759"/>
                <a:gd name="connsiteY3" fmla="*/ 434340 h 434340"/>
                <a:gd name="connsiteX4" fmla="*/ 0 w 566759"/>
                <a:gd name="connsiteY4" fmla="*/ 59062 h 434340"/>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566759"/>
                <a:gd name="connsiteY0" fmla="*/ 59062 h 439107"/>
                <a:gd name="connsiteX1" fmla="*/ 158113 w 566759"/>
                <a:gd name="connsiteY1" fmla="*/ 302900 h 439107"/>
                <a:gd name="connsiteX2" fmla="*/ 566759 w 566759"/>
                <a:gd name="connsiteY2" fmla="*/ 0 h 439107"/>
                <a:gd name="connsiteX3" fmla="*/ 98106 w 566759"/>
                <a:gd name="connsiteY3" fmla="*/ 439107 h 439107"/>
                <a:gd name="connsiteX4" fmla="*/ 0 w 566759"/>
                <a:gd name="connsiteY4" fmla="*/ 59062 h 439107"/>
                <a:gd name="connsiteX0" fmla="*/ 0 w 642942"/>
                <a:gd name="connsiteY0" fmla="*/ 59062 h 439107"/>
                <a:gd name="connsiteX1" fmla="*/ 158113 w 642942"/>
                <a:gd name="connsiteY1" fmla="*/ 302900 h 439107"/>
                <a:gd name="connsiteX2" fmla="*/ 642942 w 642942"/>
                <a:gd name="connsiteY2" fmla="*/ 0 h 439107"/>
                <a:gd name="connsiteX3" fmla="*/ 98106 w 642942"/>
                <a:gd name="connsiteY3" fmla="*/ 439107 h 439107"/>
                <a:gd name="connsiteX4" fmla="*/ 0 w 642942"/>
                <a:gd name="connsiteY4" fmla="*/ 59062 h 439107"/>
                <a:gd name="connsiteX0" fmla="*/ 0 w 642942"/>
                <a:gd name="connsiteY0" fmla="*/ 59062 h 439107"/>
                <a:gd name="connsiteX1" fmla="*/ 158113 w 642942"/>
                <a:gd name="connsiteY1" fmla="*/ 302900 h 439107"/>
                <a:gd name="connsiteX2" fmla="*/ 642942 w 642942"/>
                <a:gd name="connsiteY2" fmla="*/ 0 h 439107"/>
                <a:gd name="connsiteX3" fmla="*/ 98106 w 642942"/>
                <a:gd name="connsiteY3" fmla="*/ 439107 h 439107"/>
                <a:gd name="connsiteX4" fmla="*/ 0 w 642942"/>
                <a:gd name="connsiteY4" fmla="*/ 59062 h 439107"/>
                <a:gd name="connsiteX0" fmla="*/ 0 w 642942"/>
                <a:gd name="connsiteY0" fmla="*/ 59062 h 439107"/>
                <a:gd name="connsiteX1" fmla="*/ 158113 w 642942"/>
                <a:gd name="connsiteY1" fmla="*/ 302900 h 439107"/>
                <a:gd name="connsiteX2" fmla="*/ 642942 w 642942"/>
                <a:gd name="connsiteY2" fmla="*/ 0 h 439107"/>
                <a:gd name="connsiteX3" fmla="*/ 98106 w 642942"/>
                <a:gd name="connsiteY3" fmla="*/ 439107 h 439107"/>
                <a:gd name="connsiteX4" fmla="*/ 0 w 642942"/>
                <a:gd name="connsiteY4" fmla="*/ 59062 h 439107"/>
                <a:gd name="connsiteX0" fmla="*/ 0 w 642942"/>
                <a:gd name="connsiteY0" fmla="*/ 59062 h 439107"/>
                <a:gd name="connsiteX1" fmla="*/ 158113 w 642942"/>
                <a:gd name="connsiteY1" fmla="*/ 302900 h 439107"/>
                <a:gd name="connsiteX2" fmla="*/ 642942 w 642942"/>
                <a:gd name="connsiteY2" fmla="*/ 0 h 439107"/>
                <a:gd name="connsiteX3" fmla="*/ 98106 w 642942"/>
                <a:gd name="connsiteY3" fmla="*/ 439107 h 439107"/>
                <a:gd name="connsiteX4" fmla="*/ 0 w 642942"/>
                <a:gd name="connsiteY4" fmla="*/ 59062 h 439107"/>
                <a:gd name="connsiteX0" fmla="*/ 0 w 571503"/>
                <a:gd name="connsiteY0" fmla="*/ 59062 h 439107"/>
                <a:gd name="connsiteX1" fmla="*/ 158113 w 571503"/>
                <a:gd name="connsiteY1" fmla="*/ 302900 h 439107"/>
                <a:gd name="connsiteX2" fmla="*/ 571503 w 571503"/>
                <a:gd name="connsiteY2" fmla="*/ 0 h 439107"/>
                <a:gd name="connsiteX3" fmla="*/ 98106 w 571503"/>
                <a:gd name="connsiteY3" fmla="*/ 439107 h 439107"/>
                <a:gd name="connsiteX4" fmla="*/ 0 w 571503"/>
                <a:gd name="connsiteY4" fmla="*/ 59062 h 439107"/>
                <a:gd name="connsiteX0" fmla="*/ 0 w 571503"/>
                <a:gd name="connsiteY0" fmla="*/ 59062 h 439107"/>
                <a:gd name="connsiteX1" fmla="*/ 158113 w 571503"/>
                <a:gd name="connsiteY1" fmla="*/ 302900 h 439107"/>
                <a:gd name="connsiteX2" fmla="*/ 571503 w 571503"/>
                <a:gd name="connsiteY2" fmla="*/ 0 h 439107"/>
                <a:gd name="connsiteX3" fmla="*/ 98106 w 571503"/>
                <a:gd name="connsiteY3" fmla="*/ 439107 h 439107"/>
                <a:gd name="connsiteX4" fmla="*/ 0 w 571503"/>
                <a:gd name="connsiteY4" fmla="*/ 59062 h 439107"/>
                <a:gd name="connsiteX0" fmla="*/ 0 w 571503"/>
                <a:gd name="connsiteY0" fmla="*/ 59062 h 439107"/>
                <a:gd name="connsiteX1" fmla="*/ 158113 w 571503"/>
                <a:gd name="connsiteY1" fmla="*/ 302900 h 439107"/>
                <a:gd name="connsiteX2" fmla="*/ 571503 w 571503"/>
                <a:gd name="connsiteY2" fmla="*/ 0 h 439107"/>
                <a:gd name="connsiteX3" fmla="*/ 98106 w 571503"/>
                <a:gd name="connsiteY3" fmla="*/ 439107 h 439107"/>
                <a:gd name="connsiteX4" fmla="*/ 0 w 571503"/>
                <a:gd name="connsiteY4" fmla="*/ 59062 h 439107"/>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23863"/>
                <a:gd name="connsiteY0" fmla="*/ 49529 h 429574"/>
                <a:gd name="connsiteX1" fmla="*/ 158113 w 623863"/>
                <a:gd name="connsiteY1" fmla="*/ 293367 h 429574"/>
                <a:gd name="connsiteX2" fmla="*/ 623863 w 623863"/>
                <a:gd name="connsiteY2" fmla="*/ 0 h 429574"/>
                <a:gd name="connsiteX3" fmla="*/ 98106 w 623863"/>
                <a:gd name="connsiteY3" fmla="*/ 429574 h 429574"/>
                <a:gd name="connsiteX4" fmla="*/ 0 w 623863"/>
                <a:gd name="connsiteY4" fmla="*/ 49529 h 429574"/>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 name="connsiteX0" fmla="*/ 0 w 638123"/>
                <a:gd name="connsiteY0" fmla="*/ 20946 h 400991"/>
                <a:gd name="connsiteX1" fmla="*/ 158113 w 638123"/>
                <a:gd name="connsiteY1" fmla="*/ 264784 h 400991"/>
                <a:gd name="connsiteX2" fmla="*/ 638123 w 638123"/>
                <a:gd name="connsiteY2" fmla="*/ 0 h 400991"/>
                <a:gd name="connsiteX3" fmla="*/ 98106 w 638123"/>
                <a:gd name="connsiteY3" fmla="*/ 400991 h 400991"/>
                <a:gd name="connsiteX4" fmla="*/ 0 w 638123"/>
                <a:gd name="connsiteY4" fmla="*/ 20946 h 400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123" h="400991">
                  <a:moveTo>
                    <a:pt x="0" y="20946"/>
                  </a:moveTo>
                  <a:cubicBezTo>
                    <a:pt x="77015" y="77815"/>
                    <a:pt x="114183" y="115589"/>
                    <a:pt x="158113" y="264784"/>
                  </a:cubicBezTo>
                  <a:cubicBezTo>
                    <a:pt x="379552" y="163225"/>
                    <a:pt x="322082" y="194976"/>
                    <a:pt x="638123" y="0"/>
                  </a:cubicBezTo>
                  <a:cubicBezTo>
                    <a:pt x="445037" y="202014"/>
                    <a:pt x="270622" y="296261"/>
                    <a:pt x="98106" y="400991"/>
                  </a:cubicBezTo>
                  <a:cubicBezTo>
                    <a:pt x="76766" y="200983"/>
                    <a:pt x="66040" y="142866"/>
                    <a:pt x="0" y="20946"/>
                  </a:cubicBezTo>
                  <a:close/>
                </a:path>
              </a:pathLst>
            </a:custGeom>
            <a:gradFill flip="none" rotWithShape="1">
              <a:gsLst>
                <a:gs pos="0">
                  <a:srgbClr val="8B0600"/>
                </a:gs>
                <a:gs pos="50000">
                  <a:srgbClr val="E42400"/>
                </a:gs>
                <a:gs pos="100000">
                  <a:srgbClr val="FEE396"/>
                </a:gs>
              </a:gsLst>
              <a:lin ang="13500000" scaled="1"/>
              <a:tileRect/>
            </a:gradFill>
            <a:ln>
              <a:noFill/>
            </a:ln>
            <a:effectLst>
              <a:outerShdw blurRad="50800" dist="38100" dir="5400000" algn="t" rotWithShape="0">
                <a:prstClr val="black">
                  <a:alpha val="40000"/>
                </a:prstClr>
              </a:outerShdw>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제목 38"/>
          <p:cNvSpPr>
            <a:spLocks noGrp="1"/>
          </p:cNvSpPr>
          <p:nvPr>
            <p:ph type="title"/>
          </p:nvPr>
        </p:nvSpPr>
        <p:spPr bwMode="auto">
          <a:xfrm>
            <a:off x="419100" y="228600"/>
            <a:ext cx="8351838" cy="56038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altLang="ko-KR" smtClean="0"/>
              <a:t>Location of KNU</a:t>
            </a:r>
            <a:endParaRPr lang="ko-KR" altLang="en-US" smtClean="0"/>
          </a:p>
        </p:txBody>
      </p:sp>
      <p:sp>
        <p:nvSpPr>
          <p:cNvPr id="4" name="Freeform 16"/>
          <p:cNvSpPr>
            <a:spLocks/>
          </p:cNvSpPr>
          <p:nvPr/>
        </p:nvSpPr>
        <p:spPr bwMode="auto">
          <a:xfrm>
            <a:off x="3472209" y="2004739"/>
            <a:ext cx="994515" cy="1324609"/>
          </a:xfrm>
          <a:custGeom>
            <a:avLst/>
            <a:gdLst/>
            <a:ahLst/>
            <a:cxnLst>
              <a:cxn ang="0">
                <a:pos x="336" y="576"/>
              </a:cxn>
              <a:cxn ang="0">
                <a:pos x="376" y="555"/>
              </a:cxn>
              <a:cxn ang="0">
                <a:pos x="428" y="520"/>
              </a:cxn>
              <a:cxn ang="0">
                <a:pos x="451" y="504"/>
              </a:cxn>
              <a:cxn ang="0">
                <a:pos x="450" y="417"/>
              </a:cxn>
              <a:cxn ang="0">
                <a:pos x="458" y="378"/>
              </a:cxn>
              <a:cxn ang="0">
                <a:pos x="461" y="343"/>
              </a:cxn>
              <a:cxn ang="0">
                <a:pos x="469" y="315"/>
              </a:cxn>
              <a:cxn ang="0">
                <a:pos x="428" y="304"/>
              </a:cxn>
              <a:cxn ang="0">
                <a:pos x="375" y="296"/>
              </a:cxn>
              <a:cxn ang="0">
                <a:pos x="369" y="257"/>
              </a:cxn>
              <a:cxn ang="0">
                <a:pos x="362" y="210"/>
              </a:cxn>
              <a:cxn ang="0">
                <a:pos x="379" y="176"/>
              </a:cxn>
              <a:cxn ang="0">
                <a:pos x="356" y="127"/>
              </a:cxn>
              <a:cxn ang="0">
                <a:pos x="325" y="83"/>
              </a:cxn>
              <a:cxn ang="0">
                <a:pos x="280" y="64"/>
              </a:cxn>
              <a:cxn ang="0">
                <a:pos x="241" y="51"/>
              </a:cxn>
              <a:cxn ang="0">
                <a:pos x="229" y="9"/>
              </a:cxn>
              <a:cxn ang="0">
                <a:pos x="205" y="0"/>
              </a:cxn>
              <a:cxn ang="0">
                <a:pos x="164" y="22"/>
              </a:cxn>
              <a:cxn ang="0">
                <a:pos x="131" y="7"/>
              </a:cxn>
              <a:cxn ang="0">
                <a:pos x="125" y="41"/>
              </a:cxn>
              <a:cxn ang="0">
                <a:pos x="87" y="51"/>
              </a:cxn>
              <a:cxn ang="0">
                <a:pos x="117" y="72"/>
              </a:cxn>
              <a:cxn ang="0">
                <a:pos x="135" y="95"/>
              </a:cxn>
              <a:cxn ang="0">
                <a:pos x="117" y="108"/>
              </a:cxn>
              <a:cxn ang="0">
                <a:pos x="94" y="128"/>
              </a:cxn>
              <a:cxn ang="0">
                <a:pos x="57" y="141"/>
              </a:cxn>
              <a:cxn ang="0">
                <a:pos x="70" y="163"/>
              </a:cxn>
              <a:cxn ang="0">
                <a:pos x="70" y="188"/>
              </a:cxn>
              <a:cxn ang="0">
                <a:pos x="50" y="210"/>
              </a:cxn>
              <a:cxn ang="0">
                <a:pos x="16" y="221"/>
              </a:cxn>
              <a:cxn ang="0">
                <a:pos x="0" y="244"/>
              </a:cxn>
              <a:cxn ang="0">
                <a:pos x="12" y="267"/>
              </a:cxn>
              <a:cxn ang="0">
                <a:pos x="13" y="299"/>
              </a:cxn>
              <a:cxn ang="0">
                <a:pos x="33" y="304"/>
              </a:cxn>
              <a:cxn ang="0">
                <a:pos x="49" y="283"/>
              </a:cxn>
              <a:cxn ang="0">
                <a:pos x="66" y="296"/>
              </a:cxn>
              <a:cxn ang="0">
                <a:pos x="89" y="315"/>
              </a:cxn>
              <a:cxn ang="0">
                <a:pos x="118" y="311"/>
              </a:cxn>
              <a:cxn ang="0">
                <a:pos x="136" y="293"/>
              </a:cxn>
              <a:cxn ang="0">
                <a:pos x="164" y="277"/>
              </a:cxn>
              <a:cxn ang="0">
                <a:pos x="171" y="252"/>
              </a:cxn>
              <a:cxn ang="0">
                <a:pos x="196" y="250"/>
              </a:cxn>
              <a:cxn ang="0">
                <a:pos x="218" y="281"/>
              </a:cxn>
              <a:cxn ang="0">
                <a:pos x="241" y="312"/>
              </a:cxn>
              <a:cxn ang="0">
                <a:pos x="237" y="352"/>
              </a:cxn>
              <a:cxn ang="0">
                <a:pos x="213" y="380"/>
              </a:cxn>
              <a:cxn ang="0">
                <a:pos x="178" y="377"/>
              </a:cxn>
              <a:cxn ang="0">
                <a:pos x="137" y="384"/>
              </a:cxn>
              <a:cxn ang="0">
                <a:pos x="118" y="363"/>
              </a:cxn>
              <a:cxn ang="0">
                <a:pos x="104" y="364"/>
              </a:cxn>
              <a:cxn ang="0">
                <a:pos x="93" y="388"/>
              </a:cxn>
              <a:cxn ang="0">
                <a:pos x="69" y="406"/>
              </a:cxn>
              <a:cxn ang="0">
                <a:pos x="55" y="432"/>
              </a:cxn>
              <a:cxn ang="0">
                <a:pos x="39" y="475"/>
              </a:cxn>
              <a:cxn ang="0">
                <a:pos x="27" y="508"/>
              </a:cxn>
              <a:cxn ang="0">
                <a:pos x="61" y="536"/>
              </a:cxn>
              <a:cxn ang="0">
                <a:pos x="67" y="567"/>
              </a:cxn>
              <a:cxn ang="0">
                <a:pos x="113" y="617"/>
              </a:cxn>
              <a:cxn ang="0">
                <a:pos x="170" y="618"/>
              </a:cxn>
              <a:cxn ang="0">
                <a:pos x="226" y="598"/>
              </a:cxn>
              <a:cxn ang="0">
                <a:pos x="286" y="619"/>
              </a:cxn>
            </a:cxnLst>
            <a:rect l="0" t="0" r="r" b="b"/>
            <a:pathLst>
              <a:path w="470" h="626">
                <a:moveTo>
                  <a:pt x="304" y="613"/>
                </a:moveTo>
                <a:lnTo>
                  <a:pt x="304" y="613"/>
                </a:lnTo>
                <a:lnTo>
                  <a:pt x="306" y="606"/>
                </a:lnTo>
                <a:lnTo>
                  <a:pt x="309" y="601"/>
                </a:lnTo>
                <a:lnTo>
                  <a:pt x="309" y="601"/>
                </a:lnTo>
                <a:lnTo>
                  <a:pt x="314" y="595"/>
                </a:lnTo>
                <a:lnTo>
                  <a:pt x="320" y="590"/>
                </a:lnTo>
                <a:lnTo>
                  <a:pt x="327" y="586"/>
                </a:lnTo>
                <a:lnTo>
                  <a:pt x="333" y="581"/>
                </a:lnTo>
                <a:lnTo>
                  <a:pt x="333" y="581"/>
                </a:lnTo>
                <a:lnTo>
                  <a:pt x="336" y="576"/>
                </a:lnTo>
                <a:lnTo>
                  <a:pt x="340" y="570"/>
                </a:lnTo>
                <a:lnTo>
                  <a:pt x="340" y="570"/>
                </a:lnTo>
                <a:lnTo>
                  <a:pt x="345" y="568"/>
                </a:lnTo>
                <a:lnTo>
                  <a:pt x="349" y="565"/>
                </a:lnTo>
                <a:lnTo>
                  <a:pt x="359" y="562"/>
                </a:lnTo>
                <a:lnTo>
                  <a:pt x="359" y="562"/>
                </a:lnTo>
                <a:lnTo>
                  <a:pt x="367" y="556"/>
                </a:lnTo>
                <a:lnTo>
                  <a:pt x="367" y="556"/>
                </a:lnTo>
                <a:lnTo>
                  <a:pt x="372" y="555"/>
                </a:lnTo>
                <a:lnTo>
                  <a:pt x="376" y="555"/>
                </a:lnTo>
                <a:lnTo>
                  <a:pt x="376" y="555"/>
                </a:lnTo>
                <a:lnTo>
                  <a:pt x="381" y="552"/>
                </a:lnTo>
                <a:lnTo>
                  <a:pt x="386" y="550"/>
                </a:lnTo>
                <a:lnTo>
                  <a:pt x="393" y="545"/>
                </a:lnTo>
                <a:lnTo>
                  <a:pt x="393" y="545"/>
                </a:lnTo>
                <a:lnTo>
                  <a:pt x="397" y="543"/>
                </a:lnTo>
                <a:lnTo>
                  <a:pt x="402" y="542"/>
                </a:lnTo>
                <a:lnTo>
                  <a:pt x="407" y="540"/>
                </a:lnTo>
                <a:lnTo>
                  <a:pt x="411" y="537"/>
                </a:lnTo>
                <a:lnTo>
                  <a:pt x="411" y="537"/>
                </a:lnTo>
                <a:lnTo>
                  <a:pt x="420" y="529"/>
                </a:lnTo>
                <a:lnTo>
                  <a:pt x="428" y="520"/>
                </a:lnTo>
                <a:lnTo>
                  <a:pt x="428" y="520"/>
                </a:lnTo>
                <a:lnTo>
                  <a:pt x="431" y="516"/>
                </a:lnTo>
                <a:lnTo>
                  <a:pt x="434" y="513"/>
                </a:lnTo>
                <a:lnTo>
                  <a:pt x="434" y="513"/>
                </a:lnTo>
                <a:lnTo>
                  <a:pt x="436" y="508"/>
                </a:lnTo>
                <a:lnTo>
                  <a:pt x="437" y="506"/>
                </a:lnTo>
                <a:lnTo>
                  <a:pt x="440" y="506"/>
                </a:lnTo>
                <a:lnTo>
                  <a:pt x="440" y="506"/>
                </a:lnTo>
                <a:lnTo>
                  <a:pt x="447" y="504"/>
                </a:lnTo>
                <a:lnTo>
                  <a:pt x="451" y="504"/>
                </a:lnTo>
                <a:lnTo>
                  <a:pt x="451" y="504"/>
                </a:lnTo>
                <a:lnTo>
                  <a:pt x="452" y="494"/>
                </a:lnTo>
                <a:lnTo>
                  <a:pt x="452" y="494"/>
                </a:lnTo>
                <a:lnTo>
                  <a:pt x="450" y="482"/>
                </a:lnTo>
                <a:lnTo>
                  <a:pt x="448" y="475"/>
                </a:lnTo>
                <a:lnTo>
                  <a:pt x="448" y="469"/>
                </a:lnTo>
                <a:lnTo>
                  <a:pt x="448" y="469"/>
                </a:lnTo>
                <a:lnTo>
                  <a:pt x="448" y="446"/>
                </a:lnTo>
                <a:lnTo>
                  <a:pt x="449" y="421"/>
                </a:lnTo>
                <a:lnTo>
                  <a:pt x="449" y="421"/>
                </a:lnTo>
                <a:lnTo>
                  <a:pt x="449" y="419"/>
                </a:lnTo>
                <a:lnTo>
                  <a:pt x="450" y="417"/>
                </a:lnTo>
                <a:lnTo>
                  <a:pt x="455" y="412"/>
                </a:lnTo>
                <a:lnTo>
                  <a:pt x="455" y="412"/>
                </a:lnTo>
                <a:lnTo>
                  <a:pt x="463" y="402"/>
                </a:lnTo>
                <a:lnTo>
                  <a:pt x="463" y="402"/>
                </a:lnTo>
                <a:lnTo>
                  <a:pt x="466" y="400"/>
                </a:lnTo>
                <a:lnTo>
                  <a:pt x="466" y="395"/>
                </a:lnTo>
                <a:lnTo>
                  <a:pt x="466" y="395"/>
                </a:lnTo>
                <a:lnTo>
                  <a:pt x="466" y="390"/>
                </a:lnTo>
                <a:lnTo>
                  <a:pt x="465" y="385"/>
                </a:lnTo>
                <a:lnTo>
                  <a:pt x="462" y="381"/>
                </a:lnTo>
                <a:lnTo>
                  <a:pt x="458" y="378"/>
                </a:lnTo>
                <a:lnTo>
                  <a:pt x="458" y="378"/>
                </a:lnTo>
                <a:lnTo>
                  <a:pt x="449" y="371"/>
                </a:lnTo>
                <a:lnTo>
                  <a:pt x="445" y="366"/>
                </a:lnTo>
                <a:lnTo>
                  <a:pt x="444" y="364"/>
                </a:lnTo>
                <a:lnTo>
                  <a:pt x="444" y="361"/>
                </a:lnTo>
                <a:lnTo>
                  <a:pt x="444" y="361"/>
                </a:lnTo>
                <a:lnTo>
                  <a:pt x="447" y="357"/>
                </a:lnTo>
                <a:lnTo>
                  <a:pt x="450" y="352"/>
                </a:lnTo>
                <a:lnTo>
                  <a:pt x="450" y="352"/>
                </a:lnTo>
                <a:lnTo>
                  <a:pt x="455" y="347"/>
                </a:lnTo>
                <a:lnTo>
                  <a:pt x="461" y="343"/>
                </a:lnTo>
                <a:lnTo>
                  <a:pt x="461" y="343"/>
                </a:lnTo>
                <a:lnTo>
                  <a:pt x="465" y="339"/>
                </a:lnTo>
                <a:lnTo>
                  <a:pt x="468" y="338"/>
                </a:lnTo>
                <a:lnTo>
                  <a:pt x="470" y="336"/>
                </a:lnTo>
                <a:lnTo>
                  <a:pt x="470" y="336"/>
                </a:lnTo>
                <a:lnTo>
                  <a:pt x="470" y="331"/>
                </a:lnTo>
                <a:lnTo>
                  <a:pt x="470" y="327"/>
                </a:lnTo>
                <a:lnTo>
                  <a:pt x="470" y="327"/>
                </a:lnTo>
                <a:lnTo>
                  <a:pt x="470" y="320"/>
                </a:lnTo>
                <a:lnTo>
                  <a:pt x="470" y="317"/>
                </a:lnTo>
                <a:lnTo>
                  <a:pt x="469" y="315"/>
                </a:lnTo>
                <a:lnTo>
                  <a:pt x="469" y="315"/>
                </a:lnTo>
                <a:lnTo>
                  <a:pt x="465" y="312"/>
                </a:lnTo>
                <a:lnTo>
                  <a:pt x="463" y="311"/>
                </a:lnTo>
                <a:lnTo>
                  <a:pt x="459" y="311"/>
                </a:lnTo>
                <a:lnTo>
                  <a:pt x="456" y="310"/>
                </a:lnTo>
                <a:lnTo>
                  <a:pt x="456" y="310"/>
                </a:lnTo>
                <a:lnTo>
                  <a:pt x="450" y="306"/>
                </a:lnTo>
                <a:lnTo>
                  <a:pt x="445" y="304"/>
                </a:lnTo>
                <a:lnTo>
                  <a:pt x="445" y="304"/>
                </a:lnTo>
                <a:lnTo>
                  <a:pt x="437" y="303"/>
                </a:lnTo>
                <a:lnTo>
                  <a:pt x="428" y="304"/>
                </a:lnTo>
                <a:lnTo>
                  <a:pt x="420" y="305"/>
                </a:lnTo>
                <a:lnTo>
                  <a:pt x="411" y="305"/>
                </a:lnTo>
                <a:lnTo>
                  <a:pt x="411" y="305"/>
                </a:lnTo>
                <a:lnTo>
                  <a:pt x="407" y="304"/>
                </a:lnTo>
                <a:lnTo>
                  <a:pt x="402" y="303"/>
                </a:lnTo>
                <a:lnTo>
                  <a:pt x="398" y="302"/>
                </a:lnTo>
                <a:lnTo>
                  <a:pt x="394" y="300"/>
                </a:lnTo>
                <a:lnTo>
                  <a:pt x="394" y="300"/>
                </a:lnTo>
                <a:lnTo>
                  <a:pt x="384" y="299"/>
                </a:lnTo>
                <a:lnTo>
                  <a:pt x="380" y="298"/>
                </a:lnTo>
                <a:lnTo>
                  <a:pt x="375" y="296"/>
                </a:lnTo>
                <a:lnTo>
                  <a:pt x="375" y="296"/>
                </a:lnTo>
                <a:lnTo>
                  <a:pt x="374" y="295"/>
                </a:lnTo>
                <a:lnTo>
                  <a:pt x="373" y="292"/>
                </a:lnTo>
                <a:lnTo>
                  <a:pt x="372" y="288"/>
                </a:lnTo>
                <a:lnTo>
                  <a:pt x="372" y="277"/>
                </a:lnTo>
                <a:lnTo>
                  <a:pt x="372" y="277"/>
                </a:lnTo>
                <a:lnTo>
                  <a:pt x="373" y="269"/>
                </a:lnTo>
                <a:lnTo>
                  <a:pt x="373" y="264"/>
                </a:lnTo>
                <a:lnTo>
                  <a:pt x="372" y="261"/>
                </a:lnTo>
                <a:lnTo>
                  <a:pt x="372" y="261"/>
                </a:lnTo>
                <a:lnTo>
                  <a:pt x="369" y="257"/>
                </a:lnTo>
                <a:lnTo>
                  <a:pt x="366" y="254"/>
                </a:lnTo>
                <a:lnTo>
                  <a:pt x="362" y="251"/>
                </a:lnTo>
                <a:lnTo>
                  <a:pt x="360" y="248"/>
                </a:lnTo>
                <a:lnTo>
                  <a:pt x="360" y="248"/>
                </a:lnTo>
                <a:lnTo>
                  <a:pt x="359" y="243"/>
                </a:lnTo>
                <a:lnTo>
                  <a:pt x="357" y="237"/>
                </a:lnTo>
                <a:lnTo>
                  <a:pt x="357" y="228"/>
                </a:lnTo>
                <a:lnTo>
                  <a:pt x="357" y="228"/>
                </a:lnTo>
                <a:lnTo>
                  <a:pt x="357" y="222"/>
                </a:lnTo>
                <a:lnTo>
                  <a:pt x="359" y="218"/>
                </a:lnTo>
                <a:lnTo>
                  <a:pt x="362" y="210"/>
                </a:lnTo>
                <a:lnTo>
                  <a:pt x="362" y="210"/>
                </a:lnTo>
                <a:lnTo>
                  <a:pt x="365" y="201"/>
                </a:lnTo>
                <a:lnTo>
                  <a:pt x="367" y="196"/>
                </a:lnTo>
                <a:lnTo>
                  <a:pt x="370" y="193"/>
                </a:lnTo>
                <a:lnTo>
                  <a:pt x="370" y="193"/>
                </a:lnTo>
                <a:lnTo>
                  <a:pt x="375" y="189"/>
                </a:lnTo>
                <a:lnTo>
                  <a:pt x="376" y="187"/>
                </a:lnTo>
                <a:lnTo>
                  <a:pt x="377" y="184"/>
                </a:lnTo>
                <a:lnTo>
                  <a:pt x="377" y="184"/>
                </a:lnTo>
                <a:lnTo>
                  <a:pt x="379" y="176"/>
                </a:lnTo>
                <a:lnTo>
                  <a:pt x="379" y="176"/>
                </a:lnTo>
                <a:lnTo>
                  <a:pt x="380" y="168"/>
                </a:lnTo>
                <a:lnTo>
                  <a:pt x="381" y="159"/>
                </a:lnTo>
                <a:lnTo>
                  <a:pt x="381" y="159"/>
                </a:lnTo>
                <a:lnTo>
                  <a:pt x="380" y="155"/>
                </a:lnTo>
                <a:lnTo>
                  <a:pt x="377" y="152"/>
                </a:lnTo>
                <a:lnTo>
                  <a:pt x="370" y="143"/>
                </a:lnTo>
                <a:lnTo>
                  <a:pt x="370" y="143"/>
                </a:lnTo>
                <a:lnTo>
                  <a:pt x="367" y="140"/>
                </a:lnTo>
                <a:lnTo>
                  <a:pt x="362" y="135"/>
                </a:lnTo>
                <a:lnTo>
                  <a:pt x="362" y="135"/>
                </a:lnTo>
                <a:lnTo>
                  <a:pt x="356" y="127"/>
                </a:lnTo>
                <a:lnTo>
                  <a:pt x="356" y="127"/>
                </a:lnTo>
                <a:lnTo>
                  <a:pt x="353" y="121"/>
                </a:lnTo>
                <a:lnTo>
                  <a:pt x="349" y="114"/>
                </a:lnTo>
                <a:lnTo>
                  <a:pt x="346" y="108"/>
                </a:lnTo>
                <a:lnTo>
                  <a:pt x="341" y="104"/>
                </a:lnTo>
                <a:lnTo>
                  <a:pt x="341" y="104"/>
                </a:lnTo>
                <a:lnTo>
                  <a:pt x="338" y="98"/>
                </a:lnTo>
                <a:lnTo>
                  <a:pt x="333" y="93"/>
                </a:lnTo>
                <a:lnTo>
                  <a:pt x="329" y="87"/>
                </a:lnTo>
                <a:lnTo>
                  <a:pt x="325" y="83"/>
                </a:lnTo>
                <a:lnTo>
                  <a:pt x="325" y="83"/>
                </a:lnTo>
                <a:lnTo>
                  <a:pt x="320" y="80"/>
                </a:lnTo>
                <a:lnTo>
                  <a:pt x="316" y="77"/>
                </a:lnTo>
                <a:lnTo>
                  <a:pt x="313" y="75"/>
                </a:lnTo>
                <a:lnTo>
                  <a:pt x="307" y="75"/>
                </a:lnTo>
                <a:lnTo>
                  <a:pt x="307" y="75"/>
                </a:lnTo>
                <a:lnTo>
                  <a:pt x="298" y="75"/>
                </a:lnTo>
                <a:lnTo>
                  <a:pt x="293" y="74"/>
                </a:lnTo>
                <a:lnTo>
                  <a:pt x="288" y="72"/>
                </a:lnTo>
                <a:lnTo>
                  <a:pt x="288" y="72"/>
                </a:lnTo>
                <a:lnTo>
                  <a:pt x="284" y="68"/>
                </a:lnTo>
                <a:lnTo>
                  <a:pt x="280" y="64"/>
                </a:lnTo>
                <a:lnTo>
                  <a:pt x="277" y="59"/>
                </a:lnTo>
                <a:lnTo>
                  <a:pt x="272" y="56"/>
                </a:lnTo>
                <a:lnTo>
                  <a:pt x="272" y="56"/>
                </a:lnTo>
                <a:lnTo>
                  <a:pt x="268" y="54"/>
                </a:lnTo>
                <a:lnTo>
                  <a:pt x="263" y="53"/>
                </a:lnTo>
                <a:lnTo>
                  <a:pt x="253" y="53"/>
                </a:lnTo>
                <a:lnTo>
                  <a:pt x="253" y="53"/>
                </a:lnTo>
                <a:lnTo>
                  <a:pt x="248" y="53"/>
                </a:lnTo>
                <a:lnTo>
                  <a:pt x="244" y="52"/>
                </a:lnTo>
                <a:lnTo>
                  <a:pt x="244" y="52"/>
                </a:lnTo>
                <a:lnTo>
                  <a:pt x="241" y="51"/>
                </a:lnTo>
                <a:lnTo>
                  <a:pt x="241" y="50"/>
                </a:lnTo>
                <a:lnTo>
                  <a:pt x="240" y="45"/>
                </a:lnTo>
                <a:lnTo>
                  <a:pt x="240" y="45"/>
                </a:lnTo>
                <a:lnTo>
                  <a:pt x="239" y="40"/>
                </a:lnTo>
                <a:lnTo>
                  <a:pt x="239" y="34"/>
                </a:lnTo>
                <a:lnTo>
                  <a:pt x="239" y="34"/>
                </a:lnTo>
                <a:lnTo>
                  <a:pt x="238" y="25"/>
                </a:lnTo>
                <a:lnTo>
                  <a:pt x="238" y="25"/>
                </a:lnTo>
                <a:lnTo>
                  <a:pt x="237" y="20"/>
                </a:lnTo>
                <a:lnTo>
                  <a:pt x="234" y="16"/>
                </a:lnTo>
                <a:lnTo>
                  <a:pt x="229" y="9"/>
                </a:lnTo>
                <a:lnTo>
                  <a:pt x="229" y="9"/>
                </a:lnTo>
                <a:lnTo>
                  <a:pt x="225" y="5"/>
                </a:lnTo>
                <a:lnTo>
                  <a:pt x="222" y="2"/>
                </a:lnTo>
                <a:lnTo>
                  <a:pt x="222" y="2"/>
                </a:lnTo>
                <a:lnTo>
                  <a:pt x="220" y="2"/>
                </a:lnTo>
                <a:lnTo>
                  <a:pt x="220" y="2"/>
                </a:lnTo>
                <a:lnTo>
                  <a:pt x="217" y="2"/>
                </a:lnTo>
                <a:lnTo>
                  <a:pt x="213" y="2"/>
                </a:lnTo>
                <a:lnTo>
                  <a:pt x="209" y="0"/>
                </a:lnTo>
                <a:lnTo>
                  <a:pt x="205" y="0"/>
                </a:lnTo>
                <a:lnTo>
                  <a:pt x="205" y="0"/>
                </a:lnTo>
                <a:lnTo>
                  <a:pt x="197" y="0"/>
                </a:lnTo>
                <a:lnTo>
                  <a:pt x="189" y="0"/>
                </a:lnTo>
                <a:lnTo>
                  <a:pt x="189" y="0"/>
                </a:lnTo>
                <a:lnTo>
                  <a:pt x="184" y="0"/>
                </a:lnTo>
                <a:lnTo>
                  <a:pt x="179" y="3"/>
                </a:lnTo>
                <a:lnTo>
                  <a:pt x="177" y="5"/>
                </a:lnTo>
                <a:lnTo>
                  <a:pt x="175" y="9"/>
                </a:lnTo>
                <a:lnTo>
                  <a:pt x="170" y="16"/>
                </a:lnTo>
                <a:lnTo>
                  <a:pt x="168" y="19"/>
                </a:lnTo>
                <a:lnTo>
                  <a:pt x="164" y="22"/>
                </a:lnTo>
                <a:lnTo>
                  <a:pt x="164" y="22"/>
                </a:lnTo>
                <a:lnTo>
                  <a:pt x="161" y="24"/>
                </a:lnTo>
                <a:lnTo>
                  <a:pt x="156" y="25"/>
                </a:lnTo>
                <a:lnTo>
                  <a:pt x="151" y="25"/>
                </a:lnTo>
                <a:lnTo>
                  <a:pt x="148" y="23"/>
                </a:lnTo>
                <a:lnTo>
                  <a:pt x="148" y="23"/>
                </a:lnTo>
                <a:lnTo>
                  <a:pt x="144" y="20"/>
                </a:lnTo>
                <a:lnTo>
                  <a:pt x="141" y="17"/>
                </a:lnTo>
                <a:lnTo>
                  <a:pt x="136" y="10"/>
                </a:lnTo>
                <a:lnTo>
                  <a:pt x="136" y="10"/>
                </a:lnTo>
                <a:lnTo>
                  <a:pt x="132" y="7"/>
                </a:lnTo>
                <a:lnTo>
                  <a:pt x="131" y="7"/>
                </a:lnTo>
                <a:lnTo>
                  <a:pt x="129" y="7"/>
                </a:lnTo>
                <a:lnTo>
                  <a:pt x="128" y="9"/>
                </a:lnTo>
                <a:lnTo>
                  <a:pt x="125" y="13"/>
                </a:lnTo>
                <a:lnTo>
                  <a:pt x="124" y="18"/>
                </a:lnTo>
                <a:lnTo>
                  <a:pt x="124" y="18"/>
                </a:lnTo>
                <a:lnTo>
                  <a:pt x="123" y="25"/>
                </a:lnTo>
                <a:lnTo>
                  <a:pt x="123" y="31"/>
                </a:lnTo>
                <a:lnTo>
                  <a:pt x="123" y="31"/>
                </a:lnTo>
                <a:lnTo>
                  <a:pt x="123" y="33"/>
                </a:lnTo>
                <a:lnTo>
                  <a:pt x="125" y="38"/>
                </a:lnTo>
                <a:lnTo>
                  <a:pt x="125" y="41"/>
                </a:lnTo>
                <a:lnTo>
                  <a:pt x="125" y="45"/>
                </a:lnTo>
                <a:lnTo>
                  <a:pt x="125" y="45"/>
                </a:lnTo>
                <a:lnTo>
                  <a:pt x="123" y="46"/>
                </a:lnTo>
                <a:lnTo>
                  <a:pt x="121" y="46"/>
                </a:lnTo>
                <a:lnTo>
                  <a:pt x="114" y="47"/>
                </a:lnTo>
                <a:lnTo>
                  <a:pt x="102" y="47"/>
                </a:lnTo>
                <a:lnTo>
                  <a:pt x="102" y="47"/>
                </a:lnTo>
                <a:lnTo>
                  <a:pt x="94" y="47"/>
                </a:lnTo>
                <a:lnTo>
                  <a:pt x="89" y="49"/>
                </a:lnTo>
                <a:lnTo>
                  <a:pt x="87" y="51"/>
                </a:lnTo>
                <a:lnTo>
                  <a:pt x="87" y="51"/>
                </a:lnTo>
                <a:lnTo>
                  <a:pt x="86" y="54"/>
                </a:lnTo>
                <a:lnTo>
                  <a:pt x="86" y="58"/>
                </a:lnTo>
                <a:lnTo>
                  <a:pt x="87" y="61"/>
                </a:lnTo>
                <a:lnTo>
                  <a:pt x="88" y="65"/>
                </a:lnTo>
                <a:lnTo>
                  <a:pt x="94" y="70"/>
                </a:lnTo>
                <a:lnTo>
                  <a:pt x="96" y="72"/>
                </a:lnTo>
                <a:lnTo>
                  <a:pt x="100" y="72"/>
                </a:lnTo>
                <a:lnTo>
                  <a:pt x="100" y="72"/>
                </a:lnTo>
                <a:lnTo>
                  <a:pt x="111" y="72"/>
                </a:lnTo>
                <a:lnTo>
                  <a:pt x="111" y="72"/>
                </a:lnTo>
                <a:lnTo>
                  <a:pt x="117" y="72"/>
                </a:lnTo>
                <a:lnTo>
                  <a:pt x="120" y="73"/>
                </a:lnTo>
                <a:lnTo>
                  <a:pt x="122" y="75"/>
                </a:lnTo>
                <a:lnTo>
                  <a:pt x="122" y="75"/>
                </a:lnTo>
                <a:lnTo>
                  <a:pt x="123" y="79"/>
                </a:lnTo>
                <a:lnTo>
                  <a:pt x="124" y="83"/>
                </a:lnTo>
                <a:lnTo>
                  <a:pt x="125" y="86"/>
                </a:lnTo>
                <a:lnTo>
                  <a:pt x="128" y="88"/>
                </a:lnTo>
                <a:lnTo>
                  <a:pt x="128" y="88"/>
                </a:lnTo>
                <a:lnTo>
                  <a:pt x="134" y="93"/>
                </a:lnTo>
                <a:lnTo>
                  <a:pt x="135" y="94"/>
                </a:lnTo>
                <a:lnTo>
                  <a:pt x="135" y="95"/>
                </a:lnTo>
                <a:lnTo>
                  <a:pt x="135" y="97"/>
                </a:lnTo>
                <a:lnTo>
                  <a:pt x="132" y="99"/>
                </a:lnTo>
                <a:lnTo>
                  <a:pt x="132" y="99"/>
                </a:lnTo>
                <a:lnTo>
                  <a:pt x="129" y="100"/>
                </a:lnTo>
                <a:lnTo>
                  <a:pt x="124" y="100"/>
                </a:lnTo>
                <a:lnTo>
                  <a:pt x="120" y="100"/>
                </a:lnTo>
                <a:lnTo>
                  <a:pt x="118" y="101"/>
                </a:lnTo>
                <a:lnTo>
                  <a:pt x="117" y="102"/>
                </a:lnTo>
                <a:lnTo>
                  <a:pt x="117" y="102"/>
                </a:lnTo>
                <a:lnTo>
                  <a:pt x="117" y="105"/>
                </a:lnTo>
                <a:lnTo>
                  <a:pt x="117" y="108"/>
                </a:lnTo>
                <a:lnTo>
                  <a:pt x="117" y="113"/>
                </a:lnTo>
                <a:lnTo>
                  <a:pt x="117" y="113"/>
                </a:lnTo>
                <a:lnTo>
                  <a:pt x="117" y="118"/>
                </a:lnTo>
                <a:lnTo>
                  <a:pt x="115" y="121"/>
                </a:lnTo>
                <a:lnTo>
                  <a:pt x="113" y="124"/>
                </a:lnTo>
                <a:lnTo>
                  <a:pt x="108" y="125"/>
                </a:lnTo>
                <a:lnTo>
                  <a:pt x="108" y="125"/>
                </a:lnTo>
                <a:lnTo>
                  <a:pt x="102" y="125"/>
                </a:lnTo>
                <a:lnTo>
                  <a:pt x="102" y="125"/>
                </a:lnTo>
                <a:lnTo>
                  <a:pt x="97" y="126"/>
                </a:lnTo>
                <a:lnTo>
                  <a:pt x="94" y="128"/>
                </a:lnTo>
                <a:lnTo>
                  <a:pt x="90" y="131"/>
                </a:lnTo>
                <a:lnTo>
                  <a:pt x="86" y="132"/>
                </a:lnTo>
                <a:lnTo>
                  <a:pt x="86" y="132"/>
                </a:lnTo>
                <a:lnTo>
                  <a:pt x="79" y="131"/>
                </a:lnTo>
                <a:lnTo>
                  <a:pt x="70" y="131"/>
                </a:lnTo>
                <a:lnTo>
                  <a:pt x="70" y="131"/>
                </a:lnTo>
                <a:lnTo>
                  <a:pt x="63" y="133"/>
                </a:lnTo>
                <a:lnTo>
                  <a:pt x="60" y="135"/>
                </a:lnTo>
                <a:lnTo>
                  <a:pt x="59" y="138"/>
                </a:lnTo>
                <a:lnTo>
                  <a:pt x="59" y="138"/>
                </a:lnTo>
                <a:lnTo>
                  <a:pt x="57" y="141"/>
                </a:lnTo>
                <a:lnTo>
                  <a:pt x="59" y="146"/>
                </a:lnTo>
                <a:lnTo>
                  <a:pt x="59" y="146"/>
                </a:lnTo>
                <a:lnTo>
                  <a:pt x="57" y="148"/>
                </a:lnTo>
                <a:lnTo>
                  <a:pt x="57" y="152"/>
                </a:lnTo>
                <a:lnTo>
                  <a:pt x="57" y="152"/>
                </a:lnTo>
                <a:lnTo>
                  <a:pt x="57" y="154"/>
                </a:lnTo>
                <a:lnTo>
                  <a:pt x="59" y="155"/>
                </a:lnTo>
                <a:lnTo>
                  <a:pt x="62" y="156"/>
                </a:lnTo>
                <a:lnTo>
                  <a:pt x="62" y="156"/>
                </a:lnTo>
                <a:lnTo>
                  <a:pt x="67" y="159"/>
                </a:lnTo>
                <a:lnTo>
                  <a:pt x="70" y="163"/>
                </a:lnTo>
                <a:lnTo>
                  <a:pt x="70" y="163"/>
                </a:lnTo>
                <a:lnTo>
                  <a:pt x="76" y="170"/>
                </a:lnTo>
                <a:lnTo>
                  <a:pt x="76" y="170"/>
                </a:lnTo>
                <a:lnTo>
                  <a:pt x="77" y="172"/>
                </a:lnTo>
                <a:lnTo>
                  <a:pt x="77" y="174"/>
                </a:lnTo>
                <a:lnTo>
                  <a:pt x="75" y="177"/>
                </a:lnTo>
                <a:lnTo>
                  <a:pt x="75" y="177"/>
                </a:lnTo>
                <a:lnTo>
                  <a:pt x="73" y="181"/>
                </a:lnTo>
                <a:lnTo>
                  <a:pt x="72" y="184"/>
                </a:lnTo>
                <a:lnTo>
                  <a:pt x="72" y="184"/>
                </a:lnTo>
                <a:lnTo>
                  <a:pt x="70" y="188"/>
                </a:lnTo>
                <a:lnTo>
                  <a:pt x="67" y="188"/>
                </a:lnTo>
                <a:lnTo>
                  <a:pt x="67" y="188"/>
                </a:lnTo>
                <a:lnTo>
                  <a:pt x="60" y="188"/>
                </a:lnTo>
                <a:lnTo>
                  <a:pt x="57" y="189"/>
                </a:lnTo>
                <a:lnTo>
                  <a:pt x="54" y="191"/>
                </a:lnTo>
                <a:lnTo>
                  <a:pt x="54" y="191"/>
                </a:lnTo>
                <a:lnTo>
                  <a:pt x="53" y="194"/>
                </a:lnTo>
                <a:lnTo>
                  <a:pt x="52" y="197"/>
                </a:lnTo>
                <a:lnTo>
                  <a:pt x="52" y="206"/>
                </a:lnTo>
                <a:lnTo>
                  <a:pt x="52" y="206"/>
                </a:lnTo>
                <a:lnTo>
                  <a:pt x="50" y="210"/>
                </a:lnTo>
                <a:lnTo>
                  <a:pt x="49" y="214"/>
                </a:lnTo>
                <a:lnTo>
                  <a:pt x="47" y="216"/>
                </a:lnTo>
                <a:lnTo>
                  <a:pt x="47" y="216"/>
                </a:lnTo>
                <a:lnTo>
                  <a:pt x="45" y="217"/>
                </a:lnTo>
                <a:lnTo>
                  <a:pt x="42" y="218"/>
                </a:lnTo>
                <a:lnTo>
                  <a:pt x="36" y="218"/>
                </a:lnTo>
                <a:lnTo>
                  <a:pt x="36" y="218"/>
                </a:lnTo>
                <a:lnTo>
                  <a:pt x="25" y="221"/>
                </a:lnTo>
                <a:lnTo>
                  <a:pt x="25" y="221"/>
                </a:lnTo>
                <a:lnTo>
                  <a:pt x="16" y="221"/>
                </a:lnTo>
                <a:lnTo>
                  <a:pt x="16" y="221"/>
                </a:lnTo>
                <a:lnTo>
                  <a:pt x="15" y="227"/>
                </a:lnTo>
                <a:lnTo>
                  <a:pt x="15" y="227"/>
                </a:lnTo>
                <a:lnTo>
                  <a:pt x="14" y="231"/>
                </a:lnTo>
                <a:lnTo>
                  <a:pt x="13" y="233"/>
                </a:lnTo>
                <a:lnTo>
                  <a:pt x="12" y="235"/>
                </a:lnTo>
                <a:lnTo>
                  <a:pt x="12" y="235"/>
                </a:lnTo>
                <a:lnTo>
                  <a:pt x="7" y="237"/>
                </a:lnTo>
                <a:lnTo>
                  <a:pt x="2" y="241"/>
                </a:lnTo>
                <a:lnTo>
                  <a:pt x="2" y="241"/>
                </a:lnTo>
                <a:lnTo>
                  <a:pt x="1" y="243"/>
                </a:lnTo>
                <a:lnTo>
                  <a:pt x="0" y="244"/>
                </a:lnTo>
                <a:lnTo>
                  <a:pt x="1" y="249"/>
                </a:lnTo>
                <a:lnTo>
                  <a:pt x="1" y="249"/>
                </a:lnTo>
                <a:lnTo>
                  <a:pt x="1" y="255"/>
                </a:lnTo>
                <a:lnTo>
                  <a:pt x="1" y="259"/>
                </a:lnTo>
                <a:lnTo>
                  <a:pt x="1" y="259"/>
                </a:lnTo>
                <a:lnTo>
                  <a:pt x="1" y="262"/>
                </a:lnTo>
                <a:lnTo>
                  <a:pt x="2" y="263"/>
                </a:lnTo>
                <a:lnTo>
                  <a:pt x="6" y="265"/>
                </a:lnTo>
                <a:lnTo>
                  <a:pt x="6" y="265"/>
                </a:lnTo>
                <a:lnTo>
                  <a:pt x="11" y="265"/>
                </a:lnTo>
                <a:lnTo>
                  <a:pt x="12" y="267"/>
                </a:lnTo>
                <a:lnTo>
                  <a:pt x="14" y="269"/>
                </a:lnTo>
                <a:lnTo>
                  <a:pt x="14" y="269"/>
                </a:lnTo>
                <a:lnTo>
                  <a:pt x="14" y="275"/>
                </a:lnTo>
                <a:lnTo>
                  <a:pt x="14" y="279"/>
                </a:lnTo>
                <a:lnTo>
                  <a:pt x="14" y="279"/>
                </a:lnTo>
                <a:lnTo>
                  <a:pt x="15" y="284"/>
                </a:lnTo>
                <a:lnTo>
                  <a:pt x="15" y="290"/>
                </a:lnTo>
                <a:lnTo>
                  <a:pt x="15" y="290"/>
                </a:lnTo>
                <a:lnTo>
                  <a:pt x="14" y="295"/>
                </a:lnTo>
                <a:lnTo>
                  <a:pt x="13" y="299"/>
                </a:lnTo>
                <a:lnTo>
                  <a:pt x="13" y="299"/>
                </a:lnTo>
                <a:lnTo>
                  <a:pt x="13" y="304"/>
                </a:lnTo>
                <a:lnTo>
                  <a:pt x="15" y="310"/>
                </a:lnTo>
                <a:lnTo>
                  <a:pt x="16" y="311"/>
                </a:lnTo>
                <a:lnTo>
                  <a:pt x="19" y="312"/>
                </a:lnTo>
                <a:lnTo>
                  <a:pt x="20" y="313"/>
                </a:lnTo>
                <a:lnTo>
                  <a:pt x="23" y="312"/>
                </a:lnTo>
                <a:lnTo>
                  <a:pt x="23" y="312"/>
                </a:lnTo>
                <a:lnTo>
                  <a:pt x="27" y="309"/>
                </a:lnTo>
                <a:lnTo>
                  <a:pt x="31" y="304"/>
                </a:lnTo>
                <a:lnTo>
                  <a:pt x="31" y="304"/>
                </a:lnTo>
                <a:lnTo>
                  <a:pt x="33" y="304"/>
                </a:lnTo>
                <a:lnTo>
                  <a:pt x="35" y="304"/>
                </a:lnTo>
                <a:lnTo>
                  <a:pt x="41" y="303"/>
                </a:lnTo>
                <a:lnTo>
                  <a:pt x="41" y="303"/>
                </a:lnTo>
                <a:lnTo>
                  <a:pt x="43" y="302"/>
                </a:lnTo>
                <a:lnTo>
                  <a:pt x="45" y="299"/>
                </a:lnTo>
                <a:lnTo>
                  <a:pt x="46" y="297"/>
                </a:lnTo>
                <a:lnTo>
                  <a:pt x="46" y="293"/>
                </a:lnTo>
                <a:lnTo>
                  <a:pt x="46" y="293"/>
                </a:lnTo>
                <a:lnTo>
                  <a:pt x="46" y="288"/>
                </a:lnTo>
                <a:lnTo>
                  <a:pt x="47" y="285"/>
                </a:lnTo>
                <a:lnTo>
                  <a:pt x="49" y="283"/>
                </a:lnTo>
                <a:lnTo>
                  <a:pt x="49" y="283"/>
                </a:lnTo>
                <a:lnTo>
                  <a:pt x="52" y="284"/>
                </a:lnTo>
                <a:lnTo>
                  <a:pt x="54" y="284"/>
                </a:lnTo>
                <a:lnTo>
                  <a:pt x="54" y="284"/>
                </a:lnTo>
                <a:lnTo>
                  <a:pt x="59" y="285"/>
                </a:lnTo>
                <a:lnTo>
                  <a:pt x="59" y="285"/>
                </a:lnTo>
                <a:lnTo>
                  <a:pt x="61" y="286"/>
                </a:lnTo>
                <a:lnTo>
                  <a:pt x="62" y="289"/>
                </a:lnTo>
                <a:lnTo>
                  <a:pt x="65" y="293"/>
                </a:lnTo>
                <a:lnTo>
                  <a:pt x="65" y="293"/>
                </a:lnTo>
                <a:lnTo>
                  <a:pt x="66" y="296"/>
                </a:lnTo>
                <a:lnTo>
                  <a:pt x="68" y="296"/>
                </a:lnTo>
                <a:lnTo>
                  <a:pt x="73" y="297"/>
                </a:lnTo>
                <a:lnTo>
                  <a:pt x="73" y="297"/>
                </a:lnTo>
                <a:lnTo>
                  <a:pt x="79" y="298"/>
                </a:lnTo>
                <a:lnTo>
                  <a:pt x="81" y="299"/>
                </a:lnTo>
                <a:lnTo>
                  <a:pt x="83" y="300"/>
                </a:lnTo>
                <a:lnTo>
                  <a:pt x="83" y="300"/>
                </a:lnTo>
                <a:lnTo>
                  <a:pt x="87" y="306"/>
                </a:lnTo>
                <a:lnTo>
                  <a:pt x="88" y="312"/>
                </a:lnTo>
                <a:lnTo>
                  <a:pt x="88" y="312"/>
                </a:lnTo>
                <a:lnTo>
                  <a:pt x="89" y="315"/>
                </a:lnTo>
                <a:lnTo>
                  <a:pt x="89" y="315"/>
                </a:lnTo>
                <a:lnTo>
                  <a:pt x="91" y="313"/>
                </a:lnTo>
                <a:lnTo>
                  <a:pt x="91" y="313"/>
                </a:lnTo>
                <a:lnTo>
                  <a:pt x="96" y="312"/>
                </a:lnTo>
                <a:lnTo>
                  <a:pt x="100" y="312"/>
                </a:lnTo>
                <a:lnTo>
                  <a:pt x="100" y="312"/>
                </a:lnTo>
                <a:lnTo>
                  <a:pt x="108" y="310"/>
                </a:lnTo>
                <a:lnTo>
                  <a:pt x="108" y="310"/>
                </a:lnTo>
                <a:lnTo>
                  <a:pt x="114" y="311"/>
                </a:lnTo>
                <a:lnTo>
                  <a:pt x="118" y="311"/>
                </a:lnTo>
                <a:lnTo>
                  <a:pt x="118" y="311"/>
                </a:lnTo>
                <a:lnTo>
                  <a:pt x="122" y="311"/>
                </a:lnTo>
                <a:lnTo>
                  <a:pt x="127" y="311"/>
                </a:lnTo>
                <a:lnTo>
                  <a:pt x="127" y="311"/>
                </a:lnTo>
                <a:lnTo>
                  <a:pt x="129" y="311"/>
                </a:lnTo>
                <a:lnTo>
                  <a:pt x="132" y="311"/>
                </a:lnTo>
                <a:lnTo>
                  <a:pt x="132" y="311"/>
                </a:lnTo>
                <a:lnTo>
                  <a:pt x="134" y="308"/>
                </a:lnTo>
                <a:lnTo>
                  <a:pt x="135" y="305"/>
                </a:lnTo>
                <a:lnTo>
                  <a:pt x="135" y="305"/>
                </a:lnTo>
                <a:lnTo>
                  <a:pt x="135" y="299"/>
                </a:lnTo>
                <a:lnTo>
                  <a:pt x="136" y="293"/>
                </a:lnTo>
                <a:lnTo>
                  <a:pt x="136" y="293"/>
                </a:lnTo>
                <a:lnTo>
                  <a:pt x="138" y="290"/>
                </a:lnTo>
                <a:lnTo>
                  <a:pt x="141" y="288"/>
                </a:lnTo>
                <a:lnTo>
                  <a:pt x="148" y="284"/>
                </a:lnTo>
                <a:lnTo>
                  <a:pt x="148" y="284"/>
                </a:lnTo>
                <a:lnTo>
                  <a:pt x="154" y="282"/>
                </a:lnTo>
                <a:lnTo>
                  <a:pt x="154" y="282"/>
                </a:lnTo>
                <a:lnTo>
                  <a:pt x="161" y="279"/>
                </a:lnTo>
                <a:lnTo>
                  <a:pt x="161" y="279"/>
                </a:lnTo>
                <a:lnTo>
                  <a:pt x="164" y="278"/>
                </a:lnTo>
                <a:lnTo>
                  <a:pt x="164" y="277"/>
                </a:lnTo>
                <a:lnTo>
                  <a:pt x="165" y="275"/>
                </a:lnTo>
                <a:lnTo>
                  <a:pt x="165" y="275"/>
                </a:lnTo>
                <a:lnTo>
                  <a:pt x="165" y="271"/>
                </a:lnTo>
                <a:lnTo>
                  <a:pt x="165" y="267"/>
                </a:lnTo>
                <a:lnTo>
                  <a:pt x="165" y="267"/>
                </a:lnTo>
                <a:lnTo>
                  <a:pt x="166" y="263"/>
                </a:lnTo>
                <a:lnTo>
                  <a:pt x="166" y="258"/>
                </a:lnTo>
                <a:lnTo>
                  <a:pt x="168" y="255"/>
                </a:lnTo>
                <a:lnTo>
                  <a:pt x="169" y="254"/>
                </a:lnTo>
                <a:lnTo>
                  <a:pt x="171" y="252"/>
                </a:lnTo>
                <a:lnTo>
                  <a:pt x="171" y="252"/>
                </a:lnTo>
                <a:lnTo>
                  <a:pt x="175" y="251"/>
                </a:lnTo>
                <a:lnTo>
                  <a:pt x="178" y="252"/>
                </a:lnTo>
                <a:lnTo>
                  <a:pt x="178" y="252"/>
                </a:lnTo>
                <a:lnTo>
                  <a:pt x="181" y="252"/>
                </a:lnTo>
                <a:lnTo>
                  <a:pt x="183" y="251"/>
                </a:lnTo>
                <a:lnTo>
                  <a:pt x="183" y="251"/>
                </a:lnTo>
                <a:lnTo>
                  <a:pt x="186" y="251"/>
                </a:lnTo>
                <a:lnTo>
                  <a:pt x="190" y="251"/>
                </a:lnTo>
                <a:lnTo>
                  <a:pt x="190" y="251"/>
                </a:lnTo>
                <a:lnTo>
                  <a:pt x="196" y="250"/>
                </a:lnTo>
                <a:lnTo>
                  <a:pt x="196" y="250"/>
                </a:lnTo>
                <a:lnTo>
                  <a:pt x="203" y="250"/>
                </a:lnTo>
                <a:lnTo>
                  <a:pt x="210" y="251"/>
                </a:lnTo>
                <a:lnTo>
                  <a:pt x="212" y="252"/>
                </a:lnTo>
                <a:lnTo>
                  <a:pt x="215" y="255"/>
                </a:lnTo>
                <a:lnTo>
                  <a:pt x="217" y="257"/>
                </a:lnTo>
                <a:lnTo>
                  <a:pt x="218" y="261"/>
                </a:lnTo>
                <a:lnTo>
                  <a:pt x="218" y="261"/>
                </a:lnTo>
                <a:lnTo>
                  <a:pt x="218" y="268"/>
                </a:lnTo>
                <a:lnTo>
                  <a:pt x="218" y="274"/>
                </a:lnTo>
                <a:lnTo>
                  <a:pt x="218" y="274"/>
                </a:lnTo>
                <a:lnTo>
                  <a:pt x="218" y="281"/>
                </a:lnTo>
                <a:lnTo>
                  <a:pt x="218" y="286"/>
                </a:lnTo>
                <a:lnTo>
                  <a:pt x="218" y="286"/>
                </a:lnTo>
                <a:lnTo>
                  <a:pt x="218" y="289"/>
                </a:lnTo>
                <a:lnTo>
                  <a:pt x="218" y="291"/>
                </a:lnTo>
                <a:lnTo>
                  <a:pt x="222" y="296"/>
                </a:lnTo>
                <a:lnTo>
                  <a:pt x="222" y="296"/>
                </a:lnTo>
                <a:lnTo>
                  <a:pt x="231" y="303"/>
                </a:lnTo>
                <a:lnTo>
                  <a:pt x="231" y="303"/>
                </a:lnTo>
                <a:lnTo>
                  <a:pt x="236" y="308"/>
                </a:lnTo>
                <a:lnTo>
                  <a:pt x="236" y="308"/>
                </a:lnTo>
                <a:lnTo>
                  <a:pt x="241" y="312"/>
                </a:lnTo>
                <a:lnTo>
                  <a:pt x="245" y="318"/>
                </a:lnTo>
                <a:lnTo>
                  <a:pt x="245" y="318"/>
                </a:lnTo>
                <a:lnTo>
                  <a:pt x="246" y="323"/>
                </a:lnTo>
                <a:lnTo>
                  <a:pt x="245" y="326"/>
                </a:lnTo>
                <a:lnTo>
                  <a:pt x="244" y="336"/>
                </a:lnTo>
                <a:lnTo>
                  <a:pt x="244" y="336"/>
                </a:lnTo>
                <a:lnTo>
                  <a:pt x="243" y="340"/>
                </a:lnTo>
                <a:lnTo>
                  <a:pt x="241" y="344"/>
                </a:lnTo>
                <a:lnTo>
                  <a:pt x="241" y="344"/>
                </a:lnTo>
                <a:lnTo>
                  <a:pt x="237" y="352"/>
                </a:lnTo>
                <a:lnTo>
                  <a:pt x="237" y="352"/>
                </a:lnTo>
                <a:lnTo>
                  <a:pt x="233" y="354"/>
                </a:lnTo>
                <a:lnTo>
                  <a:pt x="229" y="357"/>
                </a:lnTo>
                <a:lnTo>
                  <a:pt x="229" y="357"/>
                </a:lnTo>
                <a:lnTo>
                  <a:pt x="225" y="359"/>
                </a:lnTo>
                <a:lnTo>
                  <a:pt x="223" y="361"/>
                </a:lnTo>
                <a:lnTo>
                  <a:pt x="223" y="361"/>
                </a:lnTo>
                <a:lnTo>
                  <a:pt x="218" y="370"/>
                </a:lnTo>
                <a:lnTo>
                  <a:pt x="218" y="370"/>
                </a:lnTo>
                <a:lnTo>
                  <a:pt x="216" y="375"/>
                </a:lnTo>
                <a:lnTo>
                  <a:pt x="213" y="380"/>
                </a:lnTo>
                <a:lnTo>
                  <a:pt x="213" y="380"/>
                </a:lnTo>
                <a:lnTo>
                  <a:pt x="211" y="383"/>
                </a:lnTo>
                <a:lnTo>
                  <a:pt x="207" y="384"/>
                </a:lnTo>
                <a:lnTo>
                  <a:pt x="203" y="384"/>
                </a:lnTo>
                <a:lnTo>
                  <a:pt x="203" y="384"/>
                </a:lnTo>
                <a:lnTo>
                  <a:pt x="197" y="384"/>
                </a:lnTo>
                <a:lnTo>
                  <a:pt x="191" y="383"/>
                </a:lnTo>
                <a:lnTo>
                  <a:pt x="191" y="383"/>
                </a:lnTo>
                <a:lnTo>
                  <a:pt x="188" y="380"/>
                </a:lnTo>
                <a:lnTo>
                  <a:pt x="183" y="378"/>
                </a:lnTo>
                <a:lnTo>
                  <a:pt x="183" y="378"/>
                </a:lnTo>
                <a:lnTo>
                  <a:pt x="178" y="377"/>
                </a:lnTo>
                <a:lnTo>
                  <a:pt x="173" y="378"/>
                </a:lnTo>
                <a:lnTo>
                  <a:pt x="173" y="378"/>
                </a:lnTo>
                <a:lnTo>
                  <a:pt x="169" y="379"/>
                </a:lnTo>
                <a:lnTo>
                  <a:pt x="165" y="380"/>
                </a:lnTo>
                <a:lnTo>
                  <a:pt x="165" y="380"/>
                </a:lnTo>
                <a:lnTo>
                  <a:pt x="161" y="383"/>
                </a:lnTo>
                <a:lnTo>
                  <a:pt x="156" y="384"/>
                </a:lnTo>
                <a:lnTo>
                  <a:pt x="156" y="384"/>
                </a:lnTo>
                <a:lnTo>
                  <a:pt x="147" y="385"/>
                </a:lnTo>
                <a:lnTo>
                  <a:pt x="137" y="384"/>
                </a:lnTo>
                <a:lnTo>
                  <a:pt x="137" y="384"/>
                </a:lnTo>
                <a:lnTo>
                  <a:pt x="135" y="383"/>
                </a:lnTo>
                <a:lnTo>
                  <a:pt x="132" y="381"/>
                </a:lnTo>
                <a:lnTo>
                  <a:pt x="130" y="377"/>
                </a:lnTo>
                <a:lnTo>
                  <a:pt x="130" y="377"/>
                </a:lnTo>
                <a:lnTo>
                  <a:pt x="127" y="372"/>
                </a:lnTo>
                <a:lnTo>
                  <a:pt x="127" y="372"/>
                </a:lnTo>
                <a:lnTo>
                  <a:pt x="125" y="367"/>
                </a:lnTo>
                <a:lnTo>
                  <a:pt x="125" y="367"/>
                </a:lnTo>
                <a:lnTo>
                  <a:pt x="122" y="365"/>
                </a:lnTo>
                <a:lnTo>
                  <a:pt x="122" y="365"/>
                </a:lnTo>
                <a:lnTo>
                  <a:pt x="118" y="363"/>
                </a:lnTo>
                <a:lnTo>
                  <a:pt x="115" y="361"/>
                </a:lnTo>
                <a:lnTo>
                  <a:pt x="115" y="361"/>
                </a:lnTo>
                <a:lnTo>
                  <a:pt x="108" y="359"/>
                </a:lnTo>
                <a:lnTo>
                  <a:pt x="108" y="359"/>
                </a:lnTo>
                <a:lnTo>
                  <a:pt x="106" y="359"/>
                </a:lnTo>
                <a:lnTo>
                  <a:pt x="106" y="359"/>
                </a:lnTo>
                <a:lnTo>
                  <a:pt x="106" y="360"/>
                </a:lnTo>
                <a:lnTo>
                  <a:pt x="106" y="360"/>
                </a:lnTo>
                <a:lnTo>
                  <a:pt x="104" y="361"/>
                </a:lnTo>
                <a:lnTo>
                  <a:pt x="104" y="364"/>
                </a:lnTo>
                <a:lnTo>
                  <a:pt x="104" y="364"/>
                </a:lnTo>
                <a:lnTo>
                  <a:pt x="101" y="367"/>
                </a:lnTo>
                <a:lnTo>
                  <a:pt x="101" y="367"/>
                </a:lnTo>
                <a:lnTo>
                  <a:pt x="98" y="370"/>
                </a:lnTo>
                <a:lnTo>
                  <a:pt x="97" y="374"/>
                </a:lnTo>
                <a:lnTo>
                  <a:pt x="97" y="374"/>
                </a:lnTo>
                <a:lnTo>
                  <a:pt x="97" y="378"/>
                </a:lnTo>
                <a:lnTo>
                  <a:pt x="97" y="381"/>
                </a:lnTo>
                <a:lnTo>
                  <a:pt x="97" y="381"/>
                </a:lnTo>
                <a:lnTo>
                  <a:pt x="95" y="385"/>
                </a:lnTo>
                <a:lnTo>
                  <a:pt x="93" y="388"/>
                </a:lnTo>
                <a:lnTo>
                  <a:pt x="93" y="388"/>
                </a:lnTo>
                <a:lnTo>
                  <a:pt x="90" y="392"/>
                </a:lnTo>
                <a:lnTo>
                  <a:pt x="87" y="394"/>
                </a:lnTo>
                <a:lnTo>
                  <a:pt x="84" y="395"/>
                </a:lnTo>
                <a:lnTo>
                  <a:pt x="82" y="399"/>
                </a:lnTo>
                <a:lnTo>
                  <a:pt x="82" y="399"/>
                </a:lnTo>
                <a:lnTo>
                  <a:pt x="79" y="404"/>
                </a:lnTo>
                <a:lnTo>
                  <a:pt x="79" y="404"/>
                </a:lnTo>
                <a:lnTo>
                  <a:pt x="77" y="405"/>
                </a:lnTo>
                <a:lnTo>
                  <a:pt x="74" y="406"/>
                </a:lnTo>
                <a:lnTo>
                  <a:pt x="69" y="406"/>
                </a:lnTo>
                <a:lnTo>
                  <a:pt x="69" y="406"/>
                </a:lnTo>
                <a:lnTo>
                  <a:pt x="65" y="406"/>
                </a:lnTo>
                <a:lnTo>
                  <a:pt x="61" y="407"/>
                </a:lnTo>
                <a:lnTo>
                  <a:pt x="61" y="407"/>
                </a:lnTo>
                <a:lnTo>
                  <a:pt x="61" y="414"/>
                </a:lnTo>
                <a:lnTo>
                  <a:pt x="61" y="414"/>
                </a:lnTo>
                <a:lnTo>
                  <a:pt x="61" y="418"/>
                </a:lnTo>
                <a:lnTo>
                  <a:pt x="61" y="421"/>
                </a:lnTo>
                <a:lnTo>
                  <a:pt x="61" y="421"/>
                </a:lnTo>
                <a:lnTo>
                  <a:pt x="59" y="426"/>
                </a:lnTo>
                <a:lnTo>
                  <a:pt x="55" y="432"/>
                </a:lnTo>
                <a:lnTo>
                  <a:pt x="55" y="432"/>
                </a:lnTo>
                <a:lnTo>
                  <a:pt x="54" y="436"/>
                </a:lnTo>
                <a:lnTo>
                  <a:pt x="50" y="441"/>
                </a:lnTo>
                <a:lnTo>
                  <a:pt x="50" y="441"/>
                </a:lnTo>
                <a:lnTo>
                  <a:pt x="48" y="445"/>
                </a:lnTo>
                <a:lnTo>
                  <a:pt x="47" y="449"/>
                </a:lnTo>
                <a:lnTo>
                  <a:pt x="47" y="449"/>
                </a:lnTo>
                <a:lnTo>
                  <a:pt x="46" y="468"/>
                </a:lnTo>
                <a:lnTo>
                  <a:pt x="46" y="468"/>
                </a:lnTo>
                <a:lnTo>
                  <a:pt x="45" y="470"/>
                </a:lnTo>
                <a:lnTo>
                  <a:pt x="43" y="473"/>
                </a:lnTo>
                <a:lnTo>
                  <a:pt x="39" y="475"/>
                </a:lnTo>
                <a:lnTo>
                  <a:pt x="34" y="479"/>
                </a:lnTo>
                <a:lnTo>
                  <a:pt x="32" y="480"/>
                </a:lnTo>
                <a:lnTo>
                  <a:pt x="29" y="482"/>
                </a:lnTo>
                <a:lnTo>
                  <a:pt x="29" y="482"/>
                </a:lnTo>
                <a:lnTo>
                  <a:pt x="29" y="486"/>
                </a:lnTo>
                <a:lnTo>
                  <a:pt x="28" y="489"/>
                </a:lnTo>
                <a:lnTo>
                  <a:pt x="28" y="489"/>
                </a:lnTo>
                <a:lnTo>
                  <a:pt x="27" y="494"/>
                </a:lnTo>
                <a:lnTo>
                  <a:pt x="27" y="499"/>
                </a:lnTo>
                <a:lnTo>
                  <a:pt x="27" y="499"/>
                </a:lnTo>
                <a:lnTo>
                  <a:pt x="27" y="508"/>
                </a:lnTo>
                <a:lnTo>
                  <a:pt x="27" y="508"/>
                </a:lnTo>
                <a:lnTo>
                  <a:pt x="28" y="513"/>
                </a:lnTo>
                <a:lnTo>
                  <a:pt x="29" y="516"/>
                </a:lnTo>
                <a:lnTo>
                  <a:pt x="29" y="516"/>
                </a:lnTo>
                <a:lnTo>
                  <a:pt x="34" y="521"/>
                </a:lnTo>
                <a:lnTo>
                  <a:pt x="39" y="526"/>
                </a:lnTo>
                <a:lnTo>
                  <a:pt x="39" y="526"/>
                </a:lnTo>
                <a:lnTo>
                  <a:pt x="52" y="531"/>
                </a:lnTo>
                <a:lnTo>
                  <a:pt x="52" y="531"/>
                </a:lnTo>
                <a:lnTo>
                  <a:pt x="56" y="534"/>
                </a:lnTo>
                <a:lnTo>
                  <a:pt x="61" y="536"/>
                </a:lnTo>
                <a:lnTo>
                  <a:pt x="61" y="536"/>
                </a:lnTo>
                <a:lnTo>
                  <a:pt x="62" y="538"/>
                </a:lnTo>
                <a:lnTo>
                  <a:pt x="63" y="541"/>
                </a:lnTo>
                <a:lnTo>
                  <a:pt x="63" y="545"/>
                </a:lnTo>
                <a:lnTo>
                  <a:pt x="63" y="545"/>
                </a:lnTo>
                <a:lnTo>
                  <a:pt x="63" y="551"/>
                </a:lnTo>
                <a:lnTo>
                  <a:pt x="63" y="557"/>
                </a:lnTo>
                <a:lnTo>
                  <a:pt x="63" y="557"/>
                </a:lnTo>
                <a:lnTo>
                  <a:pt x="66" y="562"/>
                </a:lnTo>
                <a:lnTo>
                  <a:pt x="67" y="567"/>
                </a:lnTo>
                <a:lnTo>
                  <a:pt x="67" y="567"/>
                </a:lnTo>
                <a:lnTo>
                  <a:pt x="68" y="575"/>
                </a:lnTo>
                <a:lnTo>
                  <a:pt x="68" y="575"/>
                </a:lnTo>
                <a:lnTo>
                  <a:pt x="82" y="576"/>
                </a:lnTo>
                <a:lnTo>
                  <a:pt x="82" y="576"/>
                </a:lnTo>
                <a:lnTo>
                  <a:pt x="89" y="578"/>
                </a:lnTo>
                <a:lnTo>
                  <a:pt x="94" y="582"/>
                </a:lnTo>
                <a:lnTo>
                  <a:pt x="97" y="588"/>
                </a:lnTo>
                <a:lnTo>
                  <a:pt x="102" y="593"/>
                </a:lnTo>
                <a:lnTo>
                  <a:pt x="102" y="593"/>
                </a:lnTo>
                <a:lnTo>
                  <a:pt x="113" y="617"/>
                </a:lnTo>
                <a:lnTo>
                  <a:pt x="113" y="617"/>
                </a:lnTo>
                <a:lnTo>
                  <a:pt x="115" y="619"/>
                </a:lnTo>
                <a:lnTo>
                  <a:pt x="116" y="620"/>
                </a:lnTo>
                <a:lnTo>
                  <a:pt x="122" y="623"/>
                </a:lnTo>
                <a:lnTo>
                  <a:pt x="134" y="624"/>
                </a:lnTo>
                <a:lnTo>
                  <a:pt x="134" y="624"/>
                </a:lnTo>
                <a:lnTo>
                  <a:pt x="147" y="624"/>
                </a:lnTo>
                <a:lnTo>
                  <a:pt x="152" y="624"/>
                </a:lnTo>
                <a:lnTo>
                  <a:pt x="158" y="623"/>
                </a:lnTo>
                <a:lnTo>
                  <a:pt x="158" y="623"/>
                </a:lnTo>
                <a:lnTo>
                  <a:pt x="164" y="620"/>
                </a:lnTo>
                <a:lnTo>
                  <a:pt x="170" y="618"/>
                </a:lnTo>
                <a:lnTo>
                  <a:pt x="181" y="610"/>
                </a:lnTo>
                <a:lnTo>
                  <a:pt x="181" y="610"/>
                </a:lnTo>
                <a:lnTo>
                  <a:pt x="186" y="608"/>
                </a:lnTo>
                <a:lnTo>
                  <a:pt x="192" y="606"/>
                </a:lnTo>
                <a:lnTo>
                  <a:pt x="203" y="606"/>
                </a:lnTo>
                <a:lnTo>
                  <a:pt x="203" y="606"/>
                </a:lnTo>
                <a:lnTo>
                  <a:pt x="209" y="605"/>
                </a:lnTo>
                <a:lnTo>
                  <a:pt x="215" y="603"/>
                </a:lnTo>
                <a:lnTo>
                  <a:pt x="220" y="601"/>
                </a:lnTo>
                <a:lnTo>
                  <a:pt x="226" y="598"/>
                </a:lnTo>
                <a:lnTo>
                  <a:pt x="226" y="598"/>
                </a:lnTo>
                <a:lnTo>
                  <a:pt x="232" y="598"/>
                </a:lnTo>
                <a:lnTo>
                  <a:pt x="237" y="599"/>
                </a:lnTo>
                <a:lnTo>
                  <a:pt x="243" y="601"/>
                </a:lnTo>
                <a:lnTo>
                  <a:pt x="248" y="603"/>
                </a:lnTo>
                <a:lnTo>
                  <a:pt x="248" y="603"/>
                </a:lnTo>
                <a:lnTo>
                  <a:pt x="254" y="606"/>
                </a:lnTo>
                <a:lnTo>
                  <a:pt x="261" y="609"/>
                </a:lnTo>
                <a:lnTo>
                  <a:pt x="261" y="609"/>
                </a:lnTo>
                <a:lnTo>
                  <a:pt x="271" y="611"/>
                </a:lnTo>
                <a:lnTo>
                  <a:pt x="279" y="615"/>
                </a:lnTo>
                <a:lnTo>
                  <a:pt x="286" y="619"/>
                </a:lnTo>
                <a:lnTo>
                  <a:pt x="293" y="626"/>
                </a:lnTo>
                <a:lnTo>
                  <a:pt x="293" y="626"/>
                </a:lnTo>
                <a:lnTo>
                  <a:pt x="293" y="625"/>
                </a:lnTo>
                <a:lnTo>
                  <a:pt x="293" y="625"/>
                </a:lnTo>
                <a:lnTo>
                  <a:pt x="299" y="619"/>
                </a:lnTo>
                <a:lnTo>
                  <a:pt x="304" y="613"/>
                </a:lnTo>
                <a:lnTo>
                  <a:pt x="304" y="613"/>
                </a:lnTo>
                <a:close/>
              </a:path>
            </a:pathLst>
          </a:custGeom>
          <a:gradFill flip="none" rotWithShape="1">
            <a:gsLst>
              <a:gs pos="0">
                <a:schemeClr val="bg1">
                  <a:lumMod val="95000"/>
                </a:schemeClr>
              </a:gs>
              <a:gs pos="50000">
                <a:schemeClr val="bg1">
                  <a:lumMod val="85000"/>
                </a:schemeClr>
              </a:gs>
              <a:gs pos="100000">
                <a:schemeClr val="bg1">
                  <a:lumMod val="75000"/>
                </a:schemeClr>
              </a:gs>
            </a:gsLst>
            <a:lin ang="5400000" scaled="1"/>
            <a:tileRect/>
          </a:gradFill>
          <a:ln w="19050">
            <a:solidFill>
              <a:srgbClr val="CCCCCC"/>
            </a:solidFill>
            <a:prstDash val="solid"/>
            <a:round/>
            <a:headEnd/>
            <a:tailEnd/>
          </a:ln>
          <a:scene3d>
            <a:camera prst="perspectiveAbove"/>
            <a:lightRig rig="threePt" dir="t"/>
          </a:scene3d>
          <a:sp3d prstMaterial="matte"/>
        </p:spPr>
        <p:txBody>
          <a:bodyPr/>
          <a:lstStyle/>
          <a:p>
            <a:pPr fontAlgn="auto">
              <a:spcBef>
                <a:spcPts val="0"/>
              </a:spcBef>
              <a:spcAft>
                <a:spcPts val="0"/>
              </a:spcAft>
              <a:defRPr/>
            </a:pPr>
            <a:endParaRPr kumimoji="0" lang="ko-KR" altLang="en-US" dirty="0">
              <a:solidFill>
                <a:prstClr val="black"/>
              </a:solidFill>
              <a:latin typeface="+mn-lt"/>
              <a:ea typeface="+mn-ea"/>
            </a:endParaRPr>
          </a:p>
        </p:txBody>
      </p:sp>
      <p:sp>
        <p:nvSpPr>
          <p:cNvPr id="5" name="Freeform 5"/>
          <p:cNvSpPr>
            <a:spLocks/>
          </p:cNvSpPr>
          <p:nvPr/>
        </p:nvSpPr>
        <p:spPr bwMode="auto">
          <a:xfrm>
            <a:off x="3034201" y="2916729"/>
            <a:ext cx="463400" cy="215831"/>
          </a:xfrm>
          <a:custGeom>
            <a:avLst/>
            <a:gdLst/>
            <a:ahLst/>
            <a:cxnLst>
              <a:cxn ang="0">
                <a:pos x="200" y="5"/>
              </a:cxn>
              <a:cxn ang="0">
                <a:pos x="184" y="4"/>
              </a:cxn>
              <a:cxn ang="0">
                <a:pos x="174" y="3"/>
              </a:cxn>
              <a:cxn ang="0">
                <a:pos x="166" y="10"/>
              </a:cxn>
              <a:cxn ang="0">
                <a:pos x="165" y="15"/>
              </a:cxn>
              <a:cxn ang="0">
                <a:pos x="155" y="22"/>
              </a:cxn>
              <a:cxn ang="0">
                <a:pos x="144" y="16"/>
              </a:cxn>
              <a:cxn ang="0">
                <a:pos x="134" y="3"/>
              </a:cxn>
              <a:cxn ang="0">
                <a:pos x="124" y="3"/>
              </a:cxn>
              <a:cxn ang="0">
                <a:pos x="113" y="0"/>
              </a:cxn>
              <a:cxn ang="0">
                <a:pos x="105" y="5"/>
              </a:cxn>
              <a:cxn ang="0">
                <a:pos x="100" y="15"/>
              </a:cxn>
              <a:cxn ang="0">
                <a:pos x="97" y="24"/>
              </a:cxn>
              <a:cxn ang="0">
                <a:pos x="86" y="22"/>
              </a:cxn>
              <a:cxn ang="0">
                <a:pos x="85" y="17"/>
              </a:cxn>
              <a:cxn ang="0">
                <a:pos x="76" y="5"/>
              </a:cxn>
              <a:cxn ang="0">
                <a:pos x="68" y="7"/>
              </a:cxn>
              <a:cxn ang="0">
                <a:pos x="54" y="5"/>
              </a:cxn>
              <a:cxn ang="0">
                <a:pos x="43" y="9"/>
              </a:cxn>
              <a:cxn ang="0">
                <a:pos x="34" y="17"/>
              </a:cxn>
              <a:cxn ang="0">
                <a:pos x="18" y="27"/>
              </a:cxn>
              <a:cxn ang="0">
                <a:pos x="7" y="32"/>
              </a:cxn>
              <a:cxn ang="0">
                <a:pos x="4" y="44"/>
              </a:cxn>
              <a:cxn ang="0">
                <a:pos x="0" y="56"/>
              </a:cxn>
              <a:cxn ang="0">
                <a:pos x="4" y="62"/>
              </a:cxn>
              <a:cxn ang="0">
                <a:pos x="17" y="69"/>
              </a:cxn>
              <a:cxn ang="0">
                <a:pos x="23" y="80"/>
              </a:cxn>
              <a:cxn ang="0">
                <a:pos x="30" y="86"/>
              </a:cxn>
              <a:cxn ang="0">
                <a:pos x="47" y="91"/>
              </a:cxn>
              <a:cxn ang="0">
                <a:pos x="54" y="91"/>
              </a:cxn>
              <a:cxn ang="0">
                <a:pos x="68" y="80"/>
              </a:cxn>
              <a:cxn ang="0">
                <a:pos x="78" y="85"/>
              </a:cxn>
              <a:cxn ang="0">
                <a:pos x="86" y="100"/>
              </a:cxn>
              <a:cxn ang="0">
                <a:pos x="106" y="102"/>
              </a:cxn>
              <a:cxn ang="0">
                <a:pos x="116" y="102"/>
              </a:cxn>
              <a:cxn ang="0">
                <a:pos x="124" y="97"/>
              </a:cxn>
              <a:cxn ang="0">
                <a:pos x="136" y="85"/>
              </a:cxn>
              <a:cxn ang="0">
                <a:pos x="143" y="71"/>
              </a:cxn>
              <a:cxn ang="0">
                <a:pos x="147" y="65"/>
              </a:cxn>
              <a:cxn ang="0">
                <a:pos x="160" y="61"/>
              </a:cxn>
              <a:cxn ang="0">
                <a:pos x="171" y="50"/>
              </a:cxn>
              <a:cxn ang="0">
                <a:pos x="182" y="51"/>
              </a:cxn>
              <a:cxn ang="0">
                <a:pos x="198" y="46"/>
              </a:cxn>
              <a:cxn ang="0">
                <a:pos x="204" y="43"/>
              </a:cxn>
              <a:cxn ang="0">
                <a:pos x="213" y="43"/>
              </a:cxn>
              <a:cxn ang="0">
                <a:pos x="218" y="35"/>
              </a:cxn>
              <a:cxn ang="0">
                <a:pos x="219" y="22"/>
              </a:cxn>
              <a:cxn ang="0">
                <a:pos x="212" y="15"/>
              </a:cxn>
              <a:cxn ang="0">
                <a:pos x="205" y="9"/>
              </a:cxn>
            </a:cxnLst>
            <a:rect l="0" t="0" r="r" b="b"/>
            <a:pathLst>
              <a:path w="219" h="102">
                <a:moveTo>
                  <a:pt x="205" y="9"/>
                </a:moveTo>
                <a:lnTo>
                  <a:pt x="205" y="9"/>
                </a:lnTo>
                <a:lnTo>
                  <a:pt x="202" y="7"/>
                </a:lnTo>
                <a:lnTo>
                  <a:pt x="200" y="5"/>
                </a:lnTo>
                <a:lnTo>
                  <a:pt x="194" y="4"/>
                </a:lnTo>
                <a:lnTo>
                  <a:pt x="194" y="4"/>
                </a:lnTo>
                <a:lnTo>
                  <a:pt x="189" y="4"/>
                </a:lnTo>
                <a:lnTo>
                  <a:pt x="184" y="4"/>
                </a:lnTo>
                <a:lnTo>
                  <a:pt x="184" y="4"/>
                </a:lnTo>
                <a:lnTo>
                  <a:pt x="179" y="3"/>
                </a:lnTo>
                <a:lnTo>
                  <a:pt x="174" y="3"/>
                </a:lnTo>
                <a:lnTo>
                  <a:pt x="174" y="3"/>
                </a:lnTo>
                <a:lnTo>
                  <a:pt x="171" y="3"/>
                </a:lnTo>
                <a:lnTo>
                  <a:pt x="168" y="5"/>
                </a:lnTo>
                <a:lnTo>
                  <a:pt x="167" y="8"/>
                </a:lnTo>
                <a:lnTo>
                  <a:pt x="166" y="10"/>
                </a:lnTo>
                <a:lnTo>
                  <a:pt x="166" y="10"/>
                </a:lnTo>
                <a:lnTo>
                  <a:pt x="166" y="12"/>
                </a:lnTo>
                <a:lnTo>
                  <a:pt x="165" y="15"/>
                </a:lnTo>
                <a:lnTo>
                  <a:pt x="165" y="15"/>
                </a:lnTo>
                <a:lnTo>
                  <a:pt x="161" y="20"/>
                </a:lnTo>
                <a:lnTo>
                  <a:pt x="161" y="20"/>
                </a:lnTo>
                <a:lnTo>
                  <a:pt x="158" y="22"/>
                </a:lnTo>
                <a:lnTo>
                  <a:pt x="155" y="22"/>
                </a:lnTo>
                <a:lnTo>
                  <a:pt x="151" y="21"/>
                </a:lnTo>
                <a:lnTo>
                  <a:pt x="151" y="21"/>
                </a:lnTo>
                <a:lnTo>
                  <a:pt x="145" y="17"/>
                </a:lnTo>
                <a:lnTo>
                  <a:pt x="144" y="16"/>
                </a:lnTo>
                <a:lnTo>
                  <a:pt x="141" y="12"/>
                </a:lnTo>
                <a:lnTo>
                  <a:pt x="141" y="12"/>
                </a:lnTo>
                <a:lnTo>
                  <a:pt x="138" y="8"/>
                </a:lnTo>
                <a:lnTo>
                  <a:pt x="134" y="3"/>
                </a:lnTo>
                <a:lnTo>
                  <a:pt x="134" y="3"/>
                </a:lnTo>
                <a:lnTo>
                  <a:pt x="132" y="2"/>
                </a:lnTo>
                <a:lnTo>
                  <a:pt x="129" y="2"/>
                </a:lnTo>
                <a:lnTo>
                  <a:pt x="124" y="3"/>
                </a:lnTo>
                <a:lnTo>
                  <a:pt x="124" y="3"/>
                </a:lnTo>
                <a:lnTo>
                  <a:pt x="119" y="1"/>
                </a:lnTo>
                <a:lnTo>
                  <a:pt x="113" y="0"/>
                </a:lnTo>
                <a:lnTo>
                  <a:pt x="113" y="0"/>
                </a:lnTo>
                <a:lnTo>
                  <a:pt x="111" y="0"/>
                </a:lnTo>
                <a:lnTo>
                  <a:pt x="109" y="2"/>
                </a:lnTo>
                <a:lnTo>
                  <a:pt x="105" y="5"/>
                </a:lnTo>
                <a:lnTo>
                  <a:pt x="105" y="5"/>
                </a:lnTo>
                <a:lnTo>
                  <a:pt x="103" y="8"/>
                </a:lnTo>
                <a:lnTo>
                  <a:pt x="102" y="10"/>
                </a:lnTo>
                <a:lnTo>
                  <a:pt x="102" y="10"/>
                </a:lnTo>
                <a:lnTo>
                  <a:pt x="100" y="15"/>
                </a:lnTo>
                <a:lnTo>
                  <a:pt x="100" y="15"/>
                </a:lnTo>
                <a:lnTo>
                  <a:pt x="100" y="21"/>
                </a:lnTo>
                <a:lnTo>
                  <a:pt x="99" y="23"/>
                </a:lnTo>
                <a:lnTo>
                  <a:pt x="97" y="24"/>
                </a:lnTo>
                <a:lnTo>
                  <a:pt x="97" y="24"/>
                </a:lnTo>
                <a:lnTo>
                  <a:pt x="91" y="24"/>
                </a:lnTo>
                <a:lnTo>
                  <a:pt x="88" y="23"/>
                </a:lnTo>
                <a:lnTo>
                  <a:pt x="86" y="22"/>
                </a:lnTo>
                <a:lnTo>
                  <a:pt x="86" y="22"/>
                </a:lnTo>
                <a:lnTo>
                  <a:pt x="85" y="20"/>
                </a:lnTo>
                <a:lnTo>
                  <a:pt x="85" y="17"/>
                </a:lnTo>
                <a:lnTo>
                  <a:pt x="85" y="17"/>
                </a:lnTo>
                <a:lnTo>
                  <a:pt x="82" y="11"/>
                </a:lnTo>
                <a:lnTo>
                  <a:pt x="82" y="11"/>
                </a:lnTo>
                <a:lnTo>
                  <a:pt x="78" y="8"/>
                </a:lnTo>
                <a:lnTo>
                  <a:pt x="76" y="5"/>
                </a:lnTo>
                <a:lnTo>
                  <a:pt x="76" y="5"/>
                </a:lnTo>
                <a:lnTo>
                  <a:pt x="71" y="5"/>
                </a:lnTo>
                <a:lnTo>
                  <a:pt x="68" y="7"/>
                </a:lnTo>
                <a:lnTo>
                  <a:pt x="68" y="7"/>
                </a:lnTo>
                <a:lnTo>
                  <a:pt x="63" y="8"/>
                </a:lnTo>
                <a:lnTo>
                  <a:pt x="58" y="7"/>
                </a:lnTo>
                <a:lnTo>
                  <a:pt x="58" y="7"/>
                </a:lnTo>
                <a:lnTo>
                  <a:pt x="54" y="5"/>
                </a:lnTo>
                <a:lnTo>
                  <a:pt x="51" y="5"/>
                </a:lnTo>
                <a:lnTo>
                  <a:pt x="49" y="7"/>
                </a:lnTo>
                <a:lnTo>
                  <a:pt x="49" y="7"/>
                </a:lnTo>
                <a:lnTo>
                  <a:pt x="43" y="9"/>
                </a:lnTo>
                <a:lnTo>
                  <a:pt x="43" y="9"/>
                </a:lnTo>
                <a:lnTo>
                  <a:pt x="38" y="12"/>
                </a:lnTo>
                <a:lnTo>
                  <a:pt x="38" y="12"/>
                </a:lnTo>
                <a:lnTo>
                  <a:pt x="34" y="17"/>
                </a:lnTo>
                <a:lnTo>
                  <a:pt x="28" y="21"/>
                </a:lnTo>
                <a:lnTo>
                  <a:pt x="28" y="21"/>
                </a:lnTo>
                <a:lnTo>
                  <a:pt x="18" y="27"/>
                </a:lnTo>
                <a:lnTo>
                  <a:pt x="18" y="27"/>
                </a:lnTo>
                <a:lnTo>
                  <a:pt x="14" y="29"/>
                </a:lnTo>
                <a:lnTo>
                  <a:pt x="9" y="31"/>
                </a:lnTo>
                <a:lnTo>
                  <a:pt x="9" y="31"/>
                </a:lnTo>
                <a:lnTo>
                  <a:pt x="7" y="32"/>
                </a:lnTo>
                <a:lnTo>
                  <a:pt x="5" y="35"/>
                </a:lnTo>
                <a:lnTo>
                  <a:pt x="4" y="39"/>
                </a:lnTo>
                <a:lnTo>
                  <a:pt x="4" y="39"/>
                </a:lnTo>
                <a:lnTo>
                  <a:pt x="4" y="44"/>
                </a:lnTo>
                <a:lnTo>
                  <a:pt x="3" y="49"/>
                </a:lnTo>
                <a:lnTo>
                  <a:pt x="3" y="49"/>
                </a:lnTo>
                <a:lnTo>
                  <a:pt x="1" y="53"/>
                </a:lnTo>
                <a:lnTo>
                  <a:pt x="0" y="56"/>
                </a:lnTo>
                <a:lnTo>
                  <a:pt x="1" y="58"/>
                </a:lnTo>
                <a:lnTo>
                  <a:pt x="1" y="58"/>
                </a:lnTo>
                <a:lnTo>
                  <a:pt x="2" y="61"/>
                </a:lnTo>
                <a:lnTo>
                  <a:pt x="4" y="62"/>
                </a:lnTo>
                <a:lnTo>
                  <a:pt x="9" y="64"/>
                </a:lnTo>
                <a:lnTo>
                  <a:pt x="9" y="64"/>
                </a:lnTo>
                <a:lnTo>
                  <a:pt x="14" y="66"/>
                </a:lnTo>
                <a:lnTo>
                  <a:pt x="17" y="69"/>
                </a:lnTo>
                <a:lnTo>
                  <a:pt x="17" y="69"/>
                </a:lnTo>
                <a:lnTo>
                  <a:pt x="22" y="77"/>
                </a:lnTo>
                <a:lnTo>
                  <a:pt x="22" y="77"/>
                </a:lnTo>
                <a:lnTo>
                  <a:pt x="23" y="80"/>
                </a:lnTo>
                <a:lnTo>
                  <a:pt x="25" y="83"/>
                </a:lnTo>
                <a:lnTo>
                  <a:pt x="25" y="83"/>
                </a:lnTo>
                <a:lnTo>
                  <a:pt x="30" y="86"/>
                </a:lnTo>
                <a:lnTo>
                  <a:pt x="30" y="86"/>
                </a:lnTo>
                <a:lnTo>
                  <a:pt x="37" y="90"/>
                </a:lnTo>
                <a:lnTo>
                  <a:pt x="44" y="91"/>
                </a:lnTo>
                <a:lnTo>
                  <a:pt x="44" y="91"/>
                </a:lnTo>
                <a:lnTo>
                  <a:pt x="47" y="91"/>
                </a:lnTo>
                <a:lnTo>
                  <a:pt x="47" y="91"/>
                </a:lnTo>
                <a:lnTo>
                  <a:pt x="49" y="91"/>
                </a:lnTo>
                <a:lnTo>
                  <a:pt x="49" y="91"/>
                </a:lnTo>
                <a:lnTo>
                  <a:pt x="54" y="91"/>
                </a:lnTo>
                <a:lnTo>
                  <a:pt x="57" y="89"/>
                </a:lnTo>
                <a:lnTo>
                  <a:pt x="64" y="83"/>
                </a:lnTo>
                <a:lnTo>
                  <a:pt x="64" y="83"/>
                </a:lnTo>
                <a:lnTo>
                  <a:pt x="68" y="80"/>
                </a:lnTo>
                <a:lnTo>
                  <a:pt x="71" y="80"/>
                </a:lnTo>
                <a:lnTo>
                  <a:pt x="75" y="82"/>
                </a:lnTo>
                <a:lnTo>
                  <a:pt x="78" y="85"/>
                </a:lnTo>
                <a:lnTo>
                  <a:pt x="78" y="85"/>
                </a:lnTo>
                <a:lnTo>
                  <a:pt x="80" y="93"/>
                </a:lnTo>
                <a:lnTo>
                  <a:pt x="83" y="98"/>
                </a:lnTo>
                <a:lnTo>
                  <a:pt x="86" y="100"/>
                </a:lnTo>
                <a:lnTo>
                  <a:pt x="86" y="100"/>
                </a:lnTo>
                <a:lnTo>
                  <a:pt x="92" y="102"/>
                </a:lnTo>
                <a:lnTo>
                  <a:pt x="99" y="102"/>
                </a:lnTo>
                <a:lnTo>
                  <a:pt x="99" y="102"/>
                </a:lnTo>
                <a:lnTo>
                  <a:pt x="106" y="102"/>
                </a:lnTo>
                <a:lnTo>
                  <a:pt x="106" y="102"/>
                </a:lnTo>
                <a:lnTo>
                  <a:pt x="111" y="102"/>
                </a:lnTo>
                <a:lnTo>
                  <a:pt x="111" y="102"/>
                </a:lnTo>
                <a:lnTo>
                  <a:pt x="116" y="102"/>
                </a:lnTo>
                <a:lnTo>
                  <a:pt x="116" y="102"/>
                </a:lnTo>
                <a:lnTo>
                  <a:pt x="118" y="102"/>
                </a:lnTo>
                <a:lnTo>
                  <a:pt x="120" y="100"/>
                </a:lnTo>
                <a:lnTo>
                  <a:pt x="124" y="97"/>
                </a:lnTo>
                <a:lnTo>
                  <a:pt x="124" y="97"/>
                </a:lnTo>
                <a:lnTo>
                  <a:pt x="132" y="89"/>
                </a:lnTo>
                <a:lnTo>
                  <a:pt x="132" y="89"/>
                </a:lnTo>
                <a:lnTo>
                  <a:pt x="136" y="85"/>
                </a:lnTo>
                <a:lnTo>
                  <a:pt x="136" y="85"/>
                </a:lnTo>
                <a:lnTo>
                  <a:pt x="140" y="79"/>
                </a:lnTo>
                <a:lnTo>
                  <a:pt x="140" y="79"/>
                </a:lnTo>
                <a:lnTo>
                  <a:pt x="143" y="71"/>
                </a:lnTo>
                <a:lnTo>
                  <a:pt x="143" y="71"/>
                </a:lnTo>
                <a:lnTo>
                  <a:pt x="145" y="68"/>
                </a:lnTo>
                <a:lnTo>
                  <a:pt x="147" y="65"/>
                </a:lnTo>
                <a:lnTo>
                  <a:pt x="147" y="65"/>
                </a:lnTo>
                <a:lnTo>
                  <a:pt x="151" y="65"/>
                </a:lnTo>
                <a:lnTo>
                  <a:pt x="154" y="64"/>
                </a:lnTo>
                <a:lnTo>
                  <a:pt x="154" y="64"/>
                </a:lnTo>
                <a:lnTo>
                  <a:pt x="160" y="61"/>
                </a:lnTo>
                <a:lnTo>
                  <a:pt x="166" y="56"/>
                </a:lnTo>
                <a:lnTo>
                  <a:pt x="166" y="56"/>
                </a:lnTo>
                <a:lnTo>
                  <a:pt x="170" y="51"/>
                </a:lnTo>
                <a:lnTo>
                  <a:pt x="171" y="50"/>
                </a:lnTo>
                <a:lnTo>
                  <a:pt x="174" y="49"/>
                </a:lnTo>
                <a:lnTo>
                  <a:pt x="174" y="49"/>
                </a:lnTo>
                <a:lnTo>
                  <a:pt x="180" y="50"/>
                </a:lnTo>
                <a:lnTo>
                  <a:pt x="182" y="51"/>
                </a:lnTo>
                <a:lnTo>
                  <a:pt x="186" y="51"/>
                </a:lnTo>
                <a:lnTo>
                  <a:pt x="186" y="51"/>
                </a:lnTo>
                <a:lnTo>
                  <a:pt x="192" y="49"/>
                </a:lnTo>
                <a:lnTo>
                  <a:pt x="198" y="46"/>
                </a:lnTo>
                <a:lnTo>
                  <a:pt x="198" y="46"/>
                </a:lnTo>
                <a:lnTo>
                  <a:pt x="201" y="44"/>
                </a:lnTo>
                <a:lnTo>
                  <a:pt x="204" y="43"/>
                </a:lnTo>
                <a:lnTo>
                  <a:pt x="204" y="43"/>
                </a:lnTo>
                <a:lnTo>
                  <a:pt x="206" y="43"/>
                </a:lnTo>
                <a:lnTo>
                  <a:pt x="209" y="43"/>
                </a:lnTo>
                <a:lnTo>
                  <a:pt x="209" y="43"/>
                </a:lnTo>
                <a:lnTo>
                  <a:pt x="213" y="43"/>
                </a:lnTo>
                <a:lnTo>
                  <a:pt x="215" y="41"/>
                </a:lnTo>
                <a:lnTo>
                  <a:pt x="218" y="38"/>
                </a:lnTo>
                <a:lnTo>
                  <a:pt x="218" y="35"/>
                </a:lnTo>
                <a:lnTo>
                  <a:pt x="218" y="35"/>
                </a:lnTo>
                <a:lnTo>
                  <a:pt x="219" y="30"/>
                </a:lnTo>
                <a:lnTo>
                  <a:pt x="219" y="24"/>
                </a:lnTo>
                <a:lnTo>
                  <a:pt x="219" y="24"/>
                </a:lnTo>
                <a:lnTo>
                  <a:pt x="219" y="22"/>
                </a:lnTo>
                <a:lnTo>
                  <a:pt x="219" y="18"/>
                </a:lnTo>
                <a:lnTo>
                  <a:pt x="219" y="18"/>
                </a:lnTo>
                <a:lnTo>
                  <a:pt x="215" y="17"/>
                </a:lnTo>
                <a:lnTo>
                  <a:pt x="212" y="15"/>
                </a:lnTo>
                <a:lnTo>
                  <a:pt x="212" y="15"/>
                </a:lnTo>
                <a:lnTo>
                  <a:pt x="208" y="12"/>
                </a:lnTo>
                <a:lnTo>
                  <a:pt x="205" y="9"/>
                </a:lnTo>
                <a:lnTo>
                  <a:pt x="205" y="9"/>
                </a:lnTo>
                <a:close/>
              </a:path>
            </a:pathLst>
          </a:custGeom>
          <a:gradFill flip="none" rotWithShape="1">
            <a:gsLst>
              <a:gs pos="0">
                <a:schemeClr val="bg1">
                  <a:lumMod val="95000"/>
                </a:schemeClr>
              </a:gs>
              <a:gs pos="50000">
                <a:schemeClr val="bg1">
                  <a:lumMod val="85000"/>
                </a:schemeClr>
              </a:gs>
              <a:gs pos="100000">
                <a:schemeClr val="bg1">
                  <a:lumMod val="75000"/>
                </a:schemeClr>
              </a:gs>
            </a:gsLst>
            <a:lin ang="5400000" scaled="1"/>
            <a:tileRect/>
          </a:gradFill>
          <a:ln w="19050">
            <a:solidFill>
              <a:srgbClr val="CCCCCC"/>
            </a:solidFill>
            <a:prstDash val="solid"/>
            <a:round/>
            <a:headEnd/>
            <a:tailEnd/>
          </a:ln>
          <a:scene3d>
            <a:camera prst="perspectiveAbove"/>
            <a:lightRig rig="threePt" dir="t"/>
          </a:scene3d>
          <a:sp3d prstMaterial="matte"/>
        </p:spPr>
        <p:txBody>
          <a:bodyPr/>
          <a:lstStyle/>
          <a:p>
            <a:pPr fontAlgn="auto">
              <a:spcBef>
                <a:spcPts val="0"/>
              </a:spcBef>
              <a:spcAft>
                <a:spcPts val="0"/>
              </a:spcAft>
              <a:defRPr/>
            </a:pPr>
            <a:endParaRPr kumimoji="0" lang="ko-KR" altLang="en-US" dirty="0">
              <a:solidFill>
                <a:prstClr val="black"/>
              </a:solidFill>
              <a:latin typeface="+mn-lt"/>
              <a:ea typeface="+mn-ea"/>
            </a:endParaRPr>
          </a:p>
        </p:txBody>
      </p:sp>
      <p:sp>
        <p:nvSpPr>
          <p:cNvPr id="6" name="Freeform 6"/>
          <p:cNvSpPr>
            <a:spLocks/>
          </p:cNvSpPr>
          <p:nvPr/>
        </p:nvSpPr>
        <p:spPr bwMode="auto">
          <a:xfrm>
            <a:off x="5907715" y="2648000"/>
            <a:ext cx="234874" cy="226412"/>
          </a:xfrm>
          <a:custGeom>
            <a:avLst/>
            <a:gdLst/>
            <a:ahLst/>
            <a:cxnLst>
              <a:cxn ang="0">
                <a:pos x="82" y="0"/>
              </a:cxn>
              <a:cxn ang="0">
                <a:pos x="76" y="0"/>
              </a:cxn>
              <a:cxn ang="0">
                <a:pos x="72" y="0"/>
              </a:cxn>
              <a:cxn ang="0">
                <a:pos x="67" y="0"/>
              </a:cxn>
              <a:cxn ang="0">
                <a:pos x="58" y="2"/>
              </a:cxn>
              <a:cxn ang="0">
                <a:pos x="51" y="6"/>
              </a:cxn>
              <a:cxn ang="0">
                <a:pos x="35" y="16"/>
              </a:cxn>
              <a:cxn ang="0">
                <a:pos x="29" y="19"/>
              </a:cxn>
              <a:cxn ang="0">
                <a:pos x="24" y="20"/>
              </a:cxn>
              <a:cxn ang="0">
                <a:pos x="14" y="20"/>
              </a:cxn>
              <a:cxn ang="0">
                <a:pos x="8" y="20"/>
              </a:cxn>
              <a:cxn ang="0">
                <a:pos x="2" y="21"/>
              </a:cxn>
              <a:cxn ang="0">
                <a:pos x="1" y="26"/>
              </a:cxn>
              <a:cxn ang="0">
                <a:pos x="0" y="30"/>
              </a:cxn>
              <a:cxn ang="0">
                <a:pos x="2" y="39"/>
              </a:cxn>
              <a:cxn ang="0">
                <a:pos x="3" y="46"/>
              </a:cxn>
              <a:cxn ang="0">
                <a:pos x="3" y="48"/>
              </a:cxn>
              <a:cxn ang="0">
                <a:pos x="9" y="54"/>
              </a:cxn>
              <a:cxn ang="0">
                <a:pos x="14" y="56"/>
              </a:cxn>
              <a:cxn ang="0">
                <a:pos x="15" y="59"/>
              </a:cxn>
              <a:cxn ang="0">
                <a:pos x="16" y="62"/>
              </a:cxn>
              <a:cxn ang="0">
                <a:pos x="16" y="73"/>
              </a:cxn>
              <a:cxn ang="0">
                <a:pos x="17" y="76"/>
              </a:cxn>
              <a:cxn ang="0">
                <a:pos x="23" y="84"/>
              </a:cxn>
              <a:cxn ang="0">
                <a:pos x="36" y="89"/>
              </a:cxn>
              <a:cxn ang="0">
                <a:pos x="42" y="91"/>
              </a:cxn>
              <a:cxn ang="0">
                <a:pos x="48" y="93"/>
              </a:cxn>
              <a:cxn ang="0">
                <a:pos x="58" y="101"/>
              </a:cxn>
              <a:cxn ang="0">
                <a:pos x="64" y="104"/>
              </a:cxn>
              <a:cxn ang="0">
                <a:pos x="70" y="107"/>
              </a:cxn>
              <a:cxn ang="0">
                <a:pos x="72" y="105"/>
              </a:cxn>
              <a:cxn ang="0">
                <a:pos x="80" y="101"/>
              </a:cxn>
              <a:cxn ang="0">
                <a:pos x="84" y="95"/>
              </a:cxn>
              <a:cxn ang="0">
                <a:pos x="89" y="90"/>
              </a:cxn>
              <a:cxn ang="0">
                <a:pos x="101" y="83"/>
              </a:cxn>
              <a:cxn ang="0">
                <a:pos x="104" y="81"/>
              </a:cxn>
              <a:cxn ang="0">
                <a:pos x="106" y="77"/>
              </a:cxn>
              <a:cxn ang="0">
                <a:pos x="111" y="62"/>
              </a:cxn>
              <a:cxn ang="0">
                <a:pos x="111" y="57"/>
              </a:cxn>
              <a:cxn ang="0">
                <a:pos x="110" y="49"/>
              </a:cxn>
              <a:cxn ang="0">
                <a:pos x="109" y="40"/>
              </a:cxn>
              <a:cxn ang="0">
                <a:pos x="108" y="28"/>
              </a:cxn>
              <a:cxn ang="0">
                <a:pos x="105" y="19"/>
              </a:cxn>
              <a:cxn ang="0">
                <a:pos x="104" y="16"/>
              </a:cxn>
              <a:cxn ang="0">
                <a:pos x="103" y="14"/>
              </a:cxn>
              <a:cxn ang="0">
                <a:pos x="97" y="5"/>
              </a:cxn>
              <a:cxn ang="0">
                <a:pos x="91" y="1"/>
              </a:cxn>
              <a:cxn ang="0">
                <a:pos x="87" y="0"/>
              </a:cxn>
              <a:cxn ang="0">
                <a:pos x="82" y="0"/>
              </a:cxn>
            </a:cxnLst>
            <a:rect l="0" t="0" r="r" b="b"/>
            <a:pathLst>
              <a:path w="111" h="107">
                <a:moveTo>
                  <a:pt x="82" y="0"/>
                </a:moveTo>
                <a:lnTo>
                  <a:pt x="82" y="0"/>
                </a:lnTo>
                <a:lnTo>
                  <a:pt x="76" y="0"/>
                </a:lnTo>
                <a:lnTo>
                  <a:pt x="76" y="0"/>
                </a:lnTo>
                <a:lnTo>
                  <a:pt x="72" y="0"/>
                </a:lnTo>
                <a:lnTo>
                  <a:pt x="72" y="0"/>
                </a:lnTo>
                <a:lnTo>
                  <a:pt x="67" y="0"/>
                </a:lnTo>
                <a:lnTo>
                  <a:pt x="67" y="0"/>
                </a:lnTo>
                <a:lnTo>
                  <a:pt x="63" y="1"/>
                </a:lnTo>
                <a:lnTo>
                  <a:pt x="58" y="2"/>
                </a:lnTo>
                <a:lnTo>
                  <a:pt x="51" y="6"/>
                </a:lnTo>
                <a:lnTo>
                  <a:pt x="51" y="6"/>
                </a:lnTo>
                <a:lnTo>
                  <a:pt x="41" y="14"/>
                </a:lnTo>
                <a:lnTo>
                  <a:pt x="35" y="16"/>
                </a:lnTo>
                <a:lnTo>
                  <a:pt x="29" y="19"/>
                </a:lnTo>
                <a:lnTo>
                  <a:pt x="29" y="19"/>
                </a:lnTo>
                <a:lnTo>
                  <a:pt x="24" y="20"/>
                </a:lnTo>
                <a:lnTo>
                  <a:pt x="24" y="20"/>
                </a:lnTo>
                <a:lnTo>
                  <a:pt x="20" y="20"/>
                </a:lnTo>
                <a:lnTo>
                  <a:pt x="14" y="20"/>
                </a:lnTo>
                <a:lnTo>
                  <a:pt x="14" y="20"/>
                </a:lnTo>
                <a:lnTo>
                  <a:pt x="8" y="20"/>
                </a:lnTo>
                <a:lnTo>
                  <a:pt x="5" y="20"/>
                </a:lnTo>
                <a:lnTo>
                  <a:pt x="2" y="21"/>
                </a:lnTo>
                <a:lnTo>
                  <a:pt x="2" y="21"/>
                </a:lnTo>
                <a:lnTo>
                  <a:pt x="1" y="26"/>
                </a:lnTo>
                <a:lnTo>
                  <a:pt x="0" y="30"/>
                </a:lnTo>
                <a:lnTo>
                  <a:pt x="0" y="30"/>
                </a:lnTo>
                <a:lnTo>
                  <a:pt x="1" y="34"/>
                </a:lnTo>
                <a:lnTo>
                  <a:pt x="2" y="39"/>
                </a:lnTo>
                <a:lnTo>
                  <a:pt x="2" y="39"/>
                </a:lnTo>
                <a:lnTo>
                  <a:pt x="3" y="46"/>
                </a:lnTo>
                <a:lnTo>
                  <a:pt x="3" y="46"/>
                </a:lnTo>
                <a:lnTo>
                  <a:pt x="3" y="48"/>
                </a:lnTo>
                <a:lnTo>
                  <a:pt x="6" y="50"/>
                </a:lnTo>
                <a:lnTo>
                  <a:pt x="9" y="54"/>
                </a:lnTo>
                <a:lnTo>
                  <a:pt x="9" y="54"/>
                </a:lnTo>
                <a:lnTo>
                  <a:pt x="14" y="56"/>
                </a:lnTo>
                <a:lnTo>
                  <a:pt x="14" y="56"/>
                </a:lnTo>
                <a:lnTo>
                  <a:pt x="15" y="59"/>
                </a:lnTo>
                <a:lnTo>
                  <a:pt x="16" y="62"/>
                </a:lnTo>
                <a:lnTo>
                  <a:pt x="16" y="62"/>
                </a:lnTo>
                <a:lnTo>
                  <a:pt x="16" y="67"/>
                </a:lnTo>
                <a:lnTo>
                  <a:pt x="16" y="73"/>
                </a:lnTo>
                <a:lnTo>
                  <a:pt x="16" y="73"/>
                </a:lnTo>
                <a:lnTo>
                  <a:pt x="17" y="76"/>
                </a:lnTo>
                <a:lnTo>
                  <a:pt x="19" y="80"/>
                </a:lnTo>
                <a:lnTo>
                  <a:pt x="23" y="84"/>
                </a:lnTo>
                <a:lnTo>
                  <a:pt x="29" y="88"/>
                </a:lnTo>
                <a:lnTo>
                  <a:pt x="36" y="89"/>
                </a:lnTo>
                <a:lnTo>
                  <a:pt x="36" y="89"/>
                </a:lnTo>
                <a:lnTo>
                  <a:pt x="42" y="91"/>
                </a:lnTo>
                <a:lnTo>
                  <a:pt x="48" y="93"/>
                </a:lnTo>
                <a:lnTo>
                  <a:pt x="48" y="93"/>
                </a:lnTo>
                <a:lnTo>
                  <a:pt x="54" y="96"/>
                </a:lnTo>
                <a:lnTo>
                  <a:pt x="58" y="101"/>
                </a:lnTo>
                <a:lnTo>
                  <a:pt x="58" y="101"/>
                </a:lnTo>
                <a:lnTo>
                  <a:pt x="64" y="104"/>
                </a:lnTo>
                <a:lnTo>
                  <a:pt x="67" y="105"/>
                </a:lnTo>
                <a:lnTo>
                  <a:pt x="70" y="107"/>
                </a:lnTo>
                <a:lnTo>
                  <a:pt x="70" y="107"/>
                </a:lnTo>
                <a:lnTo>
                  <a:pt x="72" y="105"/>
                </a:lnTo>
                <a:lnTo>
                  <a:pt x="75" y="104"/>
                </a:lnTo>
                <a:lnTo>
                  <a:pt x="80" y="101"/>
                </a:lnTo>
                <a:lnTo>
                  <a:pt x="80" y="101"/>
                </a:lnTo>
                <a:lnTo>
                  <a:pt x="84" y="95"/>
                </a:lnTo>
                <a:lnTo>
                  <a:pt x="89" y="90"/>
                </a:lnTo>
                <a:lnTo>
                  <a:pt x="89" y="90"/>
                </a:lnTo>
                <a:lnTo>
                  <a:pt x="95" y="87"/>
                </a:lnTo>
                <a:lnTo>
                  <a:pt x="101" y="83"/>
                </a:lnTo>
                <a:lnTo>
                  <a:pt x="101" y="83"/>
                </a:lnTo>
                <a:lnTo>
                  <a:pt x="104" y="81"/>
                </a:lnTo>
                <a:lnTo>
                  <a:pt x="106" y="77"/>
                </a:lnTo>
                <a:lnTo>
                  <a:pt x="106" y="77"/>
                </a:lnTo>
                <a:lnTo>
                  <a:pt x="110" y="70"/>
                </a:lnTo>
                <a:lnTo>
                  <a:pt x="111" y="62"/>
                </a:lnTo>
                <a:lnTo>
                  <a:pt x="111" y="62"/>
                </a:lnTo>
                <a:lnTo>
                  <a:pt x="111" y="57"/>
                </a:lnTo>
                <a:lnTo>
                  <a:pt x="111" y="57"/>
                </a:lnTo>
                <a:lnTo>
                  <a:pt x="110" y="49"/>
                </a:lnTo>
                <a:lnTo>
                  <a:pt x="110" y="49"/>
                </a:lnTo>
                <a:lnTo>
                  <a:pt x="109" y="40"/>
                </a:lnTo>
                <a:lnTo>
                  <a:pt x="109" y="40"/>
                </a:lnTo>
                <a:lnTo>
                  <a:pt x="108" y="28"/>
                </a:lnTo>
                <a:lnTo>
                  <a:pt x="108" y="28"/>
                </a:lnTo>
                <a:lnTo>
                  <a:pt x="105" y="19"/>
                </a:lnTo>
                <a:lnTo>
                  <a:pt x="105" y="19"/>
                </a:lnTo>
                <a:lnTo>
                  <a:pt x="104" y="16"/>
                </a:lnTo>
                <a:lnTo>
                  <a:pt x="103" y="14"/>
                </a:lnTo>
                <a:lnTo>
                  <a:pt x="103" y="14"/>
                </a:lnTo>
                <a:lnTo>
                  <a:pt x="101" y="8"/>
                </a:lnTo>
                <a:lnTo>
                  <a:pt x="97" y="5"/>
                </a:lnTo>
                <a:lnTo>
                  <a:pt x="97" y="5"/>
                </a:lnTo>
                <a:lnTo>
                  <a:pt x="91" y="1"/>
                </a:lnTo>
                <a:lnTo>
                  <a:pt x="87" y="0"/>
                </a:lnTo>
                <a:lnTo>
                  <a:pt x="87" y="0"/>
                </a:lnTo>
                <a:lnTo>
                  <a:pt x="82" y="0"/>
                </a:lnTo>
                <a:lnTo>
                  <a:pt x="82" y="0"/>
                </a:lnTo>
                <a:close/>
              </a:path>
            </a:pathLst>
          </a:custGeom>
          <a:gradFill flip="none" rotWithShape="1">
            <a:gsLst>
              <a:gs pos="0">
                <a:srgbClr val="D67C01"/>
              </a:gs>
              <a:gs pos="50000">
                <a:srgbClr val="F6CD01"/>
              </a:gs>
              <a:gs pos="100000">
                <a:srgbClr val="FBF995"/>
              </a:gs>
            </a:gsLst>
            <a:lin ang="13500000" scaled="1"/>
            <a:tileRect/>
          </a:gradFill>
          <a:ln>
            <a:noFill/>
          </a:ln>
          <a:effectLst>
            <a:outerShdw blurRad="50800" dist="38100" dir="5400000" algn="t" rotWithShape="0">
              <a:prstClr val="black">
                <a:alpha val="40000"/>
              </a:prstClr>
            </a:outerShdw>
          </a:effectLst>
          <a:scene3d>
            <a:camera prst="perspectiveAbove"/>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solidFill>
                <a:prstClr val="white"/>
              </a:solidFill>
            </a:endParaRPr>
          </a:p>
        </p:txBody>
      </p:sp>
      <p:sp>
        <p:nvSpPr>
          <p:cNvPr id="7" name="Freeform 7"/>
          <p:cNvSpPr>
            <a:spLocks/>
          </p:cNvSpPr>
          <p:nvPr/>
        </p:nvSpPr>
        <p:spPr bwMode="auto">
          <a:xfrm>
            <a:off x="6153170" y="2844786"/>
            <a:ext cx="63480" cy="61364"/>
          </a:xfrm>
          <a:custGeom>
            <a:avLst/>
            <a:gdLst/>
            <a:ahLst/>
            <a:cxnLst>
              <a:cxn ang="0">
                <a:pos x="6" y="1"/>
              </a:cxn>
              <a:cxn ang="0">
                <a:pos x="6" y="1"/>
              </a:cxn>
              <a:cxn ang="0">
                <a:pos x="5" y="2"/>
              </a:cxn>
              <a:cxn ang="0">
                <a:pos x="3" y="4"/>
              </a:cxn>
              <a:cxn ang="0">
                <a:pos x="1" y="9"/>
              </a:cxn>
              <a:cxn ang="0">
                <a:pos x="1" y="9"/>
              </a:cxn>
              <a:cxn ang="0">
                <a:pos x="0" y="12"/>
              </a:cxn>
              <a:cxn ang="0">
                <a:pos x="0" y="18"/>
              </a:cxn>
              <a:cxn ang="0">
                <a:pos x="0" y="18"/>
              </a:cxn>
              <a:cxn ang="0">
                <a:pos x="2" y="23"/>
              </a:cxn>
              <a:cxn ang="0">
                <a:pos x="6" y="27"/>
              </a:cxn>
              <a:cxn ang="0">
                <a:pos x="6" y="27"/>
              </a:cxn>
              <a:cxn ang="0">
                <a:pos x="10" y="29"/>
              </a:cxn>
              <a:cxn ang="0">
                <a:pos x="14" y="29"/>
              </a:cxn>
              <a:cxn ang="0">
                <a:pos x="19" y="29"/>
              </a:cxn>
              <a:cxn ang="0">
                <a:pos x="23" y="28"/>
              </a:cxn>
              <a:cxn ang="0">
                <a:pos x="23" y="28"/>
              </a:cxn>
              <a:cxn ang="0">
                <a:pos x="27" y="25"/>
              </a:cxn>
              <a:cxn ang="0">
                <a:pos x="29" y="22"/>
              </a:cxn>
              <a:cxn ang="0">
                <a:pos x="30" y="17"/>
              </a:cxn>
              <a:cxn ang="0">
                <a:pos x="30" y="12"/>
              </a:cxn>
              <a:cxn ang="0">
                <a:pos x="30" y="12"/>
              </a:cxn>
              <a:cxn ang="0">
                <a:pos x="29" y="9"/>
              </a:cxn>
              <a:cxn ang="0">
                <a:pos x="28" y="7"/>
              </a:cxn>
              <a:cxn ang="0">
                <a:pos x="23" y="3"/>
              </a:cxn>
              <a:cxn ang="0">
                <a:pos x="23" y="3"/>
              </a:cxn>
              <a:cxn ang="0">
                <a:pos x="17" y="1"/>
              </a:cxn>
              <a:cxn ang="0">
                <a:pos x="17" y="1"/>
              </a:cxn>
              <a:cxn ang="0">
                <a:pos x="12" y="0"/>
              </a:cxn>
              <a:cxn ang="0">
                <a:pos x="9" y="0"/>
              </a:cxn>
              <a:cxn ang="0">
                <a:pos x="6" y="1"/>
              </a:cxn>
              <a:cxn ang="0">
                <a:pos x="6" y="1"/>
              </a:cxn>
            </a:cxnLst>
            <a:rect l="0" t="0" r="r" b="b"/>
            <a:pathLst>
              <a:path w="30" h="29">
                <a:moveTo>
                  <a:pt x="6" y="1"/>
                </a:moveTo>
                <a:lnTo>
                  <a:pt x="6" y="1"/>
                </a:lnTo>
                <a:lnTo>
                  <a:pt x="5" y="2"/>
                </a:lnTo>
                <a:lnTo>
                  <a:pt x="3" y="4"/>
                </a:lnTo>
                <a:lnTo>
                  <a:pt x="1" y="9"/>
                </a:lnTo>
                <a:lnTo>
                  <a:pt x="1" y="9"/>
                </a:lnTo>
                <a:lnTo>
                  <a:pt x="0" y="12"/>
                </a:lnTo>
                <a:lnTo>
                  <a:pt x="0" y="18"/>
                </a:lnTo>
                <a:lnTo>
                  <a:pt x="0" y="18"/>
                </a:lnTo>
                <a:lnTo>
                  <a:pt x="2" y="23"/>
                </a:lnTo>
                <a:lnTo>
                  <a:pt x="6" y="27"/>
                </a:lnTo>
                <a:lnTo>
                  <a:pt x="6" y="27"/>
                </a:lnTo>
                <a:lnTo>
                  <a:pt x="10" y="29"/>
                </a:lnTo>
                <a:lnTo>
                  <a:pt x="14" y="29"/>
                </a:lnTo>
                <a:lnTo>
                  <a:pt x="19" y="29"/>
                </a:lnTo>
                <a:lnTo>
                  <a:pt x="23" y="28"/>
                </a:lnTo>
                <a:lnTo>
                  <a:pt x="23" y="28"/>
                </a:lnTo>
                <a:lnTo>
                  <a:pt x="27" y="25"/>
                </a:lnTo>
                <a:lnTo>
                  <a:pt x="29" y="22"/>
                </a:lnTo>
                <a:lnTo>
                  <a:pt x="30" y="17"/>
                </a:lnTo>
                <a:lnTo>
                  <a:pt x="30" y="12"/>
                </a:lnTo>
                <a:lnTo>
                  <a:pt x="30" y="12"/>
                </a:lnTo>
                <a:lnTo>
                  <a:pt x="29" y="9"/>
                </a:lnTo>
                <a:lnTo>
                  <a:pt x="28" y="7"/>
                </a:lnTo>
                <a:lnTo>
                  <a:pt x="23" y="3"/>
                </a:lnTo>
                <a:lnTo>
                  <a:pt x="23" y="3"/>
                </a:lnTo>
                <a:lnTo>
                  <a:pt x="17" y="1"/>
                </a:lnTo>
                <a:lnTo>
                  <a:pt x="17" y="1"/>
                </a:lnTo>
                <a:lnTo>
                  <a:pt x="12" y="0"/>
                </a:lnTo>
                <a:lnTo>
                  <a:pt x="9" y="0"/>
                </a:lnTo>
                <a:lnTo>
                  <a:pt x="6" y="1"/>
                </a:lnTo>
                <a:lnTo>
                  <a:pt x="6" y="1"/>
                </a:lnTo>
                <a:close/>
              </a:path>
            </a:pathLst>
          </a:custGeom>
          <a:gradFill flip="none" rotWithShape="1">
            <a:gsLst>
              <a:gs pos="0">
                <a:srgbClr val="D67C01"/>
              </a:gs>
              <a:gs pos="50000">
                <a:srgbClr val="F6CD01"/>
              </a:gs>
              <a:gs pos="100000">
                <a:srgbClr val="FBF995"/>
              </a:gs>
            </a:gsLst>
            <a:lin ang="13500000" scaled="1"/>
            <a:tileRect/>
          </a:gradFill>
          <a:ln>
            <a:noFill/>
          </a:ln>
          <a:effectLst>
            <a:outerShdw blurRad="50800" dist="38100" dir="5400000" algn="t" rotWithShape="0">
              <a:prstClr val="black">
                <a:alpha val="40000"/>
              </a:prstClr>
            </a:outerShdw>
          </a:effectLst>
          <a:scene3d>
            <a:camera prst="perspectiveAbove"/>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solidFill>
                <a:prstClr val="white"/>
              </a:solidFill>
            </a:endParaRPr>
          </a:p>
        </p:txBody>
      </p:sp>
      <p:sp>
        <p:nvSpPr>
          <p:cNvPr id="8" name="Freeform 8"/>
          <p:cNvSpPr>
            <a:spLocks/>
          </p:cNvSpPr>
          <p:nvPr/>
        </p:nvSpPr>
        <p:spPr bwMode="auto">
          <a:xfrm>
            <a:off x="3941960" y="1758885"/>
            <a:ext cx="1722416" cy="1455801"/>
          </a:xfrm>
          <a:custGeom>
            <a:avLst/>
            <a:gdLst/>
            <a:ahLst/>
            <a:cxnLst>
              <a:cxn ang="0">
                <a:pos x="18" y="179"/>
              </a:cxn>
              <a:cxn ang="0">
                <a:pos x="50" y="190"/>
              </a:cxn>
              <a:cxn ang="0">
                <a:pos x="94" y="211"/>
              </a:cxn>
              <a:cxn ang="0">
                <a:pos x="131" y="255"/>
              </a:cxn>
              <a:cxn ang="0">
                <a:pos x="159" y="293"/>
              </a:cxn>
              <a:cxn ang="0">
                <a:pos x="143" y="335"/>
              </a:cxn>
              <a:cxn ang="0">
                <a:pos x="140" y="385"/>
              </a:cxn>
              <a:cxn ang="0">
                <a:pos x="152" y="429"/>
              </a:cxn>
              <a:cxn ang="0">
                <a:pos x="189" y="439"/>
              </a:cxn>
              <a:cxn ang="0">
                <a:pos x="243" y="446"/>
              </a:cxn>
              <a:cxn ang="0">
                <a:pos x="243" y="473"/>
              </a:cxn>
              <a:cxn ang="0">
                <a:pos x="227" y="505"/>
              </a:cxn>
              <a:cxn ang="0">
                <a:pos x="233" y="546"/>
              </a:cxn>
              <a:cxn ang="0">
                <a:pos x="230" y="628"/>
              </a:cxn>
              <a:cxn ang="0">
                <a:pos x="259" y="650"/>
              </a:cxn>
              <a:cxn ang="0">
                <a:pos x="296" y="622"/>
              </a:cxn>
              <a:cxn ang="0">
                <a:pos x="319" y="601"/>
              </a:cxn>
              <a:cxn ang="0">
                <a:pos x="335" y="627"/>
              </a:cxn>
              <a:cxn ang="0">
                <a:pos x="373" y="604"/>
              </a:cxn>
              <a:cxn ang="0">
                <a:pos x="412" y="621"/>
              </a:cxn>
              <a:cxn ang="0">
                <a:pos x="430" y="654"/>
              </a:cxn>
              <a:cxn ang="0">
                <a:pos x="474" y="657"/>
              </a:cxn>
              <a:cxn ang="0">
                <a:pos x="528" y="688"/>
              </a:cxn>
              <a:cxn ang="0">
                <a:pos x="590" y="679"/>
              </a:cxn>
              <a:cxn ang="0">
                <a:pos x="632" y="686"/>
              </a:cxn>
              <a:cxn ang="0">
                <a:pos x="676" y="669"/>
              </a:cxn>
              <a:cxn ang="0">
                <a:pos x="714" y="675"/>
              </a:cxn>
              <a:cxn ang="0">
                <a:pos x="755" y="678"/>
              </a:cxn>
              <a:cxn ang="0">
                <a:pos x="788" y="638"/>
              </a:cxn>
              <a:cxn ang="0">
                <a:pos x="807" y="626"/>
              </a:cxn>
              <a:cxn ang="0">
                <a:pos x="805" y="580"/>
              </a:cxn>
              <a:cxn ang="0">
                <a:pos x="792" y="542"/>
              </a:cxn>
              <a:cxn ang="0">
                <a:pos x="760" y="518"/>
              </a:cxn>
              <a:cxn ang="0">
                <a:pos x="734" y="483"/>
              </a:cxn>
              <a:cxn ang="0">
                <a:pos x="723" y="456"/>
              </a:cxn>
              <a:cxn ang="0">
                <a:pos x="704" y="420"/>
              </a:cxn>
              <a:cxn ang="0">
                <a:pos x="697" y="389"/>
              </a:cxn>
              <a:cxn ang="0">
                <a:pos x="657" y="357"/>
              </a:cxn>
              <a:cxn ang="0">
                <a:pos x="629" y="315"/>
              </a:cxn>
              <a:cxn ang="0">
                <a:pos x="604" y="276"/>
              </a:cxn>
              <a:cxn ang="0">
                <a:pos x="588" y="247"/>
              </a:cxn>
              <a:cxn ang="0">
                <a:pos x="555" y="211"/>
              </a:cxn>
              <a:cxn ang="0">
                <a:pos x="541" y="175"/>
              </a:cxn>
              <a:cxn ang="0">
                <a:pos x="520" y="129"/>
              </a:cxn>
              <a:cxn ang="0">
                <a:pos x="487" y="44"/>
              </a:cxn>
              <a:cxn ang="0">
                <a:pos x="457" y="0"/>
              </a:cxn>
              <a:cxn ang="0">
                <a:pos x="432" y="18"/>
              </a:cxn>
              <a:cxn ang="0">
                <a:pos x="420" y="79"/>
              </a:cxn>
              <a:cxn ang="0">
                <a:pos x="405" y="79"/>
              </a:cxn>
              <a:cxn ang="0">
                <a:pos x="358" y="65"/>
              </a:cxn>
              <a:cxn ang="0">
                <a:pos x="344" y="110"/>
              </a:cxn>
              <a:cxn ang="0">
                <a:pos x="297" y="127"/>
              </a:cxn>
              <a:cxn ang="0">
                <a:pos x="242" y="127"/>
              </a:cxn>
              <a:cxn ang="0">
                <a:pos x="185" y="124"/>
              </a:cxn>
              <a:cxn ang="0">
                <a:pos x="175" y="106"/>
              </a:cxn>
              <a:cxn ang="0">
                <a:pos x="130" y="105"/>
              </a:cxn>
              <a:cxn ang="0">
                <a:pos x="97" y="125"/>
              </a:cxn>
              <a:cxn ang="0">
                <a:pos x="77" y="118"/>
              </a:cxn>
              <a:cxn ang="0">
                <a:pos x="51" y="104"/>
              </a:cxn>
              <a:cxn ang="0">
                <a:pos x="3" y="133"/>
              </a:cxn>
            </a:cxnLst>
            <a:rect l="0" t="0" r="r" b="b"/>
            <a:pathLst>
              <a:path w="814" h="688">
                <a:moveTo>
                  <a:pt x="7" y="143"/>
                </a:moveTo>
                <a:lnTo>
                  <a:pt x="7" y="143"/>
                </a:lnTo>
                <a:lnTo>
                  <a:pt x="12" y="150"/>
                </a:lnTo>
                <a:lnTo>
                  <a:pt x="15" y="154"/>
                </a:lnTo>
                <a:lnTo>
                  <a:pt x="16" y="159"/>
                </a:lnTo>
                <a:lnTo>
                  <a:pt x="16" y="159"/>
                </a:lnTo>
                <a:lnTo>
                  <a:pt x="17" y="168"/>
                </a:lnTo>
                <a:lnTo>
                  <a:pt x="17" y="168"/>
                </a:lnTo>
                <a:lnTo>
                  <a:pt x="17" y="174"/>
                </a:lnTo>
                <a:lnTo>
                  <a:pt x="18" y="179"/>
                </a:lnTo>
                <a:lnTo>
                  <a:pt x="18" y="179"/>
                </a:lnTo>
                <a:lnTo>
                  <a:pt x="19" y="184"/>
                </a:lnTo>
                <a:lnTo>
                  <a:pt x="19" y="185"/>
                </a:lnTo>
                <a:lnTo>
                  <a:pt x="22" y="186"/>
                </a:lnTo>
                <a:lnTo>
                  <a:pt x="22" y="186"/>
                </a:lnTo>
                <a:lnTo>
                  <a:pt x="26" y="187"/>
                </a:lnTo>
                <a:lnTo>
                  <a:pt x="31" y="187"/>
                </a:lnTo>
                <a:lnTo>
                  <a:pt x="31" y="187"/>
                </a:lnTo>
                <a:lnTo>
                  <a:pt x="41" y="187"/>
                </a:lnTo>
                <a:lnTo>
                  <a:pt x="46" y="188"/>
                </a:lnTo>
                <a:lnTo>
                  <a:pt x="50" y="190"/>
                </a:lnTo>
                <a:lnTo>
                  <a:pt x="50" y="190"/>
                </a:lnTo>
                <a:lnTo>
                  <a:pt x="55" y="193"/>
                </a:lnTo>
                <a:lnTo>
                  <a:pt x="58" y="198"/>
                </a:lnTo>
                <a:lnTo>
                  <a:pt x="62" y="202"/>
                </a:lnTo>
                <a:lnTo>
                  <a:pt x="66" y="206"/>
                </a:lnTo>
                <a:lnTo>
                  <a:pt x="66" y="206"/>
                </a:lnTo>
                <a:lnTo>
                  <a:pt x="71" y="208"/>
                </a:lnTo>
                <a:lnTo>
                  <a:pt x="76" y="209"/>
                </a:lnTo>
                <a:lnTo>
                  <a:pt x="85" y="209"/>
                </a:lnTo>
                <a:lnTo>
                  <a:pt x="85" y="209"/>
                </a:lnTo>
                <a:lnTo>
                  <a:pt x="91" y="209"/>
                </a:lnTo>
                <a:lnTo>
                  <a:pt x="94" y="211"/>
                </a:lnTo>
                <a:lnTo>
                  <a:pt x="98" y="214"/>
                </a:lnTo>
                <a:lnTo>
                  <a:pt x="103" y="217"/>
                </a:lnTo>
                <a:lnTo>
                  <a:pt x="103" y="217"/>
                </a:lnTo>
                <a:lnTo>
                  <a:pt x="107" y="221"/>
                </a:lnTo>
                <a:lnTo>
                  <a:pt x="111" y="227"/>
                </a:lnTo>
                <a:lnTo>
                  <a:pt x="116" y="232"/>
                </a:lnTo>
                <a:lnTo>
                  <a:pt x="119" y="238"/>
                </a:lnTo>
                <a:lnTo>
                  <a:pt x="119" y="238"/>
                </a:lnTo>
                <a:lnTo>
                  <a:pt x="124" y="242"/>
                </a:lnTo>
                <a:lnTo>
                  <a:pt x="127" y="248"/>
                </a:lnTo>
                <a:lnTo>
                  <a:pt x="131" y="255"/>
                </a:lnTo>
                <a:lnTo>
                  <a:pt x="134" y="261"/>
                </a:lnTo>
                <a:lnTo>
                  <a:pt x="134" y="261"/>
                </a:lnTo>
                <a:lnTo>
                  <a:pt x="140" y="269"/>
                </a:lnTo>
                <a:lnTo>
                  <a:pt x="140" y="269"/>
                </a:lnTo>
                <a:lnTo>
                  <a:pt x="145" y="274"/>
                </a:lnTo>
                <a:lnTo>
                  <a:pt x="148" y="277"/>
                </a:lnTo>
                <a:lnTo>
                  <a:pt x="148" y="277"/>
                </a:lnTo>
                <a:lnTo>
                  <a:pt x="155" y="286"/>
                </a:lnTo>
                <a:lnTo>
                  <a:pt x="158" y="289"/>
                </a:lnTo>
                <a:lnTo>
                  <a:pt x="159" y="293"/>
                </a:lnTo>
                <a:lnTo>
                  <a:pt x="159" y="293"/>
                </a:lnTo>
                <a:lnTo>
                  <a:pt x="158" y="302"/>
                </a:lnTo>
                <a:lnTo>
                  <a:pt x="157" y="310"/>
                </a:lnTo>
                <a:lnTo>
                  <a:pt x="157" y="310"/>
                </a:lnTo>
                <a:lnTo>
                  <a:pt x="155" y="318"/>
                </a:lnTo>
                <a:lnTo>
                  <a:pt x="155" y="318"/>
                </a:lnTo>
                <a:lnTo>
                  <a:pt x="154" y="321"/>
                </a:lnTo>
                <a:lnTo>
                  <a:pt x="153" y="323"/>
                </a:lnTo>
                <a:lnTo>
                  <a:pt x="148" y="327"/>
                </a:lnTo>
                <a:lnTo>
                  <a:pt x="148" y="327"/>
                </a:lnTo>
                <a:lnTo>
                  <a:pt x="145" y="330"/>
                </a:lnTo>
                <a:lnTo>
                  <a:pt x="143" y="335"/>
                </a:lnTo>
                <a:lnTo>
                  <a:pt x="140" y="344"/>
                </a:lnTo>
                <a:lnTo>
                  <a:pt x="140" y="344"/>
                </a:lnTo>
                <a:lnTo>
                  <a:pt x="137" y="352"/>
                </a:lnTo>
                <a:lnTo>
                  <a:pt x="135" y="356"/>
                </a:lnTo>
                <a:lnTo>
                  <a:pt x="135" y="362"/>
                </a:lnTo>
                <a:lnTo>
                  <a:pt x="135" y="362"/>
                </a:lnTo>
                <a:lnTo>
                  <a:pt x="135" y="371"/>
                </a:lnTo>
                <a:lnTo>
                  <a:pt x="137" y="377"/>
                </a:lnTo>
                <a:lnTo>
                  <a:pt x="138" y="382"/>
                </a:lnTo>
                <a:lnTo>
                  <a:pt x="138" y="382"/>
                </a:lnTo>
                <a:lnTo>
                  <a:pt x="140" y="385"/>
                </a:lnTo>
                <a:lnTo>
                  <a:pt x="144" y="388"/>
                </a:lnTo>
                <a:lnTo>
                  <a:pt x="147" y="391"/>
                </a:lnTo>
                <a:lnTo>
                  <a:pt x="150" y="395"/>
                </a:lnTo>
                <a:lnTo>
                  <a:pt x="150" y="395"/>
                </a:lnTo>
                <a:lnTo>
                  <a:pt x="151" y="398"/>
                </a:lnTo>
                <a:lnTo>
                  <a:pt x="151" y="403"/>
                </a:lnTo>
                <a:lnTo>
                  <a:pt x="150" y="411"/>
                </a:lnTo>
                <a:lnTo>
                  <a:pt x="150" y="411"/>
                </a:lnTo>
                <a:lnTo>
                  <a:pt x="150" y="422"/>
                </a:lnTo>
                <a:lnTo>
                  <a:pt x="151" y="426"/>
                </a:lnTo>
                <a:lnTo>
                  <a:pt x="152" y="429"/>
                </a:lnTo>
                <a:lnTo>
                  <a:pt x="153" y="430"/>
                </a:lnTo>
                <a:lnTo>
                  <a:pt x="153" y="430"/>
                </a:lnTo>
                <a:lnTo>
                  <a:pt x="158" y="432"/>
                </a:lnTo>
                <a:lnTo>
                  <a:pt x="162" y="433"/>
                </a:lnTo>
                <a:lnTo>
                  <a:pt x="172" y="434"/>
                </a:lnTo>
                <a:lnTo>
                  <a:pt x="172" y="434"/>
                </a:lnTo>
                <a:lnTo>
                  <a:pt x="176" y="436"/>
                </a:lnTo>
                <a:lnTo>
                  <a:pt x="180" y="437"/>
                </a:lnTo>
                <a:lnTo>
                  <a:pt x="185" y="438"/>
                </a:lnTo>
                <a:lnTo>
                  <a:pt x="189" y="439"/>
                </a:lnTo>
                <a:lnTo>
                  <a:pt x="189" y="439"/>
                </a:lnTo>
                <a:lnTo>
                  <a:pt x="198" y="439"/>
                </a:lnTo>
                <a:lnTo>
                  <a:pt x="206" y="438"/>
                </a:lnTo>
                <a:lnTo>
                  <a:pt x="215" y="437"/>
                </a:lnTo>
                <a:lnTo>
                  <a:pt x="223" y="438"/>
                </a:lnTo>
                <a:lnTo>
                  <a:pt x="223" y="438"/>
                </a:lnTo>
                <a:lnTo>
                  <a:pt x="228" y="440"/>
                </a:lnTo>
                <a:lnTo>
                  <a:pt x="234" y="444"/>
                </a:lnTo>
                <a:lnTo>
                  <a:pt x="234" y="444"/>
                </a:lnTo>
                <a:lnTo>
                  <a:pt x="237" y="445"/>
                </a:lnTo>
                <a:lnTo>
                  <a:pt x="241" y="445"/>
                </a:lnTo>
                <a:lnTo>
                  <a:pt x="243" y="446"/>
                </a:lnTo>
                <a:lnTo>
                  <a:pt x="247" y="449"/>
                </a:lnTo>
                <a:lnTo>
                  <a:pt x="247" y="449"/>
                </a:lnTo>
                <a:lnTo>
                  <a:pt x="248" y="451"/>
                </a:lnTo>
                <a:lnTo>
                  <a:pt x="248" y="454"/>
                </a:lnTo>
                <a:lnTo>
                  <a:pt x="248" y="461"/>
                </a:lnTo>
                <a:lnTo>
                  <a:pt x="248" y="461"/>
                </a:lnTo>
                <a:lnTo>
                  <a:pt x="248" y="465"/>
                </a:lnTo>
                <a:lnTo>
                  <a:pt x="248" y="470"/>
                </a:lnTo>
                <a:lnTo>
                  <a:pt x="248" y="470"/>
                </a:lnTo>
                <a:lnTo>
                  <a:pt x="246" y="472"/>
                </a:lnTo>
                <a:lnTo>
                  <a:pt x="243" y="473"/>
                </a:lnTo>
                <a:lnTo>
                  <a:pt x="239" y="477"/>
                </a:lnTo>
                <a:lnTo>
                  <a:pt x="239" y="477"/>
                </a:lnTo>
                <a:lnTo>
                  <a:pt x="233" y="481"/>
                </a:lnTo>
                <a:lnTo>
                  <a:pt x="228" y="486"/>
                </a:lnTo>
                <a:lnTo>
                  <a:pt x="228" y="486"/>
                </a:lnTo>
                <a:lnTo>
                  <a:pt x="225" y="491"/>
                </a:lnTo>
                <a:lnTo>
                  <a:pt x="222" y="495"/>
                </a:lnTo>
                <a:lnTo>
                  <a:pt x="222" y="495"/>
                </a:lnTo>
                <a:lnTo>
                  <a:pt x="222" y="498"/>
                </a:lnTo>
                <a:lnTo>
                  <a:pt x="223" y="500"/>
                </a:lnTo>
                <a:lnTo>
                  <a:pt x="227" y="505"/>
                </a:lnTo>
                <a:lnTo>
                  <a:pt x="236" y="512"/>
                </a:lnTo>
                <a:lnTo>
                  <a:pt x="236" y="512"/>
                </a:lnTo>
                <a:lnTo>
                  <a:pt x="240" y="515"/>
                </a:lnTo>
                <a:lnTo>
                  <a:pt x="243" y="519"/>
                </a:lnTo>
                <a:lnTo>
                  <a:pt x="244" y="524"/>
                </a:lnTo>
                <a:lnTo>
                  <a:pt x="244" y="529"/>
                </a:lnTo>
                <a:lnTo>
                  <a:pt x="244" y="529"/>
                </a:lnTo>
                <a:lnTo>
                  <a:pt x="244" y="534"/>
                </a:lnTo>
                <a:lnTo>
                  <a:pt x="241" y="536"/>
                </a:lnTo>
                <a:lnTo>
                  <a:pt x="241" y="536"/>
                </a:lnTo>
                <a:lnTo>
                  <a:pt x="233" y="546"/>
                </a:lnTo>
                <a:lnTo>
                  <a:pt x="233" y="546"/>
                </a:lnTo>
                <a:lnTo>
                  <a:pt x="228" y="551"/>
                </a:lnTo>
                <a:lnTo>
                  <a:pt x="227" y="553"/>
                </a:lnTo>
                <a:lnTo>
                  <a:pt x="227" y="555"/>
                </a:lnTo>
                <a:lnTo>
                  <a:pt x="227" y="555"/>
                </a:lnTo>
                <a:lnTo>
                  <a:pt x="226" y="580"/>
                </a:lnTo>
                <a:lnTo>
                  <a:pt x="226" y="603"/>
                </a:lnTo>
                <a:lnTo>
                  <a:pt x="226" y="603"/>
                </a:lnTo>
                <a:lnTo>
                  <a:pt x="226" y="609"/>
                </a:lnTo>
                <a:lnTo>
                  <a:pt x="228" y="616"/>
                </a:lnTo>
                <a:lnTo>
                  <a:pt x="230" y="628"/>
                </a:lnTo>
                <a:lnTo>
                  <a:pt x="230" y="628"/>
                </a:lnTo>
                <a:lnTo>
                  <a:pt x="229" y="635"/>
                </a:lnTo>
                <a:lnTo>
                  <a:pt x="229" y="638"/>
                </a:lnTo>
                <a:lnTo>
                  <a:pt x="230" y="642"/>
                </a:lnTo>
                <a:lnTo>
                  <a:pt x="230" y="642"/>
                </a:lnTo>
                <a:lnTo>
                  <a:pt x="233" y="645"/>
                </a:lnTo>
                <a:lnTo>
                  <a:pt x="236" y="647"/>
                </a:lnTo>
                <a:lnTo>
                  <a:pt x="240" y="648"/>
                </a:lnTo>
                <a:lnTo>
                  <a:pt x="244" y="649"/>
                </a:lnTo>
                <a:lnTo>
                  <a:pt x="244" y="649"/>
                </a:lnTo>
                <a:lnTo>
                  <a:pt x="259" y="650"/>
                </a:lnTo>
                <a:lnTo>
                  <a:pt x="267" y="649"/>
                </a:lnTo>
                <a:lnTo>
                  <a:pt x="274" y="648"/>
                </a:lnTo>
                <a:lnTo>
                  <a:pt x="274" y="648"/>
                </a:lnTo>
                <a:lnTo>
                  <a:pt x="281" y="645"/>
                </a:lnTo>
                <a:lnTo>
                  <a:pt x="289" y="642"/>
                </a:lnTo>
                <a:lnTo>
                  <a:pt x="293" y="640"/>
                </a:lnTo>
                <a:lnTo>
                  <a:pt x="295" y="636"/>
                </a:lnTo>
                <a:lnTo>
                  <a:pt x="296" y="633"/>
                </a:lnTo>
                <a:lnTo>
                  <a:pt x="297" y="629"/>
                </a:lnTo>
                <a:lnTo>
                  <a:pt x="297" y="629"/>
                </a:lnTo>
                <a:lnTo>
                  <a:pt x="296" y="622"/>
                </a:lnTo>
                <a:lnTo>
                  <a:pt x="295" y="618"/>
                </a:lnTo>
                <a:lnTo>
                  <a:pt x="296" y="615"/>
                </a:lnTo>
                <a:lnTo>
                  <a:pt x="296" y="615"/>
                </a:lnTo>
                <a:lnTo>
                  <a:pt x="298" y="611"/>
                </a:lnTo>
                <a:lnTo>
                  <a:pt x="301" y="608"/>
                </a:lnTo>
                <a:lnTo>
                  <a:pt x="308" y="602"/>
                </a:lnTo>
                <a:lnTo>
                  <a:pt x="308" y="602"/>
                </a:lnTo>
                <a:lnTo>
                  <a:pt x="311" y="600"/>
                </a:lnTo>
                <a:lnTo>
                  <a:pt x="314" y="599"/>
                </a:lnTo>
                <a:lnTo>
                  <a:pt x="317" y="600"/>
                </a:lnTo>
                <a:lnTo>
                  <a:pt x="319" y="601"/>
                </a:lnTo>
                <a:lnTo>
                  <a:pt x="322" y="603"/>
                </a:lnTo>
                <a:lnTo>
                  <a:pt x="324" y="607"/>
                </a:lnTo>
                <a:lnTo>
                  <a:pt x="325" y="610"/>
                </a:lnTo>
                <a:lnTo>
                  <a:pt x="325" y="615"/>
                </a:lnTo>
                <a:lnTo>
                  <a:pt x="325" y="615"/>
                </a:lnTo>
                <a:lnTo>
                  <a:pt x="325" y="620"/>
                </a:lnTo>
                <a:lnTo>
                  <a:pt x="326" y="623"/>
                </a:lnTo>
                <a:lnTo>
                  <a:pt x="328" y="626"/>
                </a:lnTo>
                <a:lnTo>
                  <a:pt x="328" y="626"/>
                </a:lnTo>
                <a:lnTo>
                  <a:pt x="331" y="627"/>
                </a:lnTo>
                <a:lnTo>
                  <a:pt x="335" y="627"/>
                </a:lnTo>
                <a:lnTo>
                  <a:pt x="342" y="626"/>
                </a:lnTo>
                <a:lnTo>
                  <a:pt x="342" y="626"/>
                </a:lnTo>
                <a:lnTo>
                  <a:pt x="350" y="623"/>
                </a:lnTo>
                <a:lnTo>
                  <a:pt x="353" y="621"/>
                </a:lnTo>
                <a:lnTo>
                  <a:pt x="357" y="618"/>
                </a:lnTo>
                <a:lnTo>
                  <a:pt x="357" y="618"/>
                </a:lnTo>
                <a:lnTo>
                  <a:pt x="363" y="610"/>
                </a:lnTo>
                <a:lnTo>
                  <a:pt x="365" y="607"/>
                </a:lnTo>
                <a:lnTo>
                  <a:pt x="370" y="604"/>
                </a:lnTo>
                <a:lnTo>
                  <a:pt x="370" y="604"/>
                </a:lnTo>
                <a:lnTo>
                  <a:pt x="373" y="604"/>
                </a:lnTo>
                <a:lnTo>
                  <a:pt x="378" y="604"/>
                </a:lnTo>
                <a:lnTo>
                  <a:pt x="387" y="604"/>
                </a:lnTo>
                <a:lnTo>
                  <a:pt x="387" y="604"/>
                </a:lnTo>
                <a:lnTo>
                  <a:pt x="394" y="606"/>
                </a:lnTo>
                <a:lnTo>
                  <a:pt x="403" y="607"/>
                </a:lnTo>
                <a:lnTo>
                  <a:pt x="405" y="608"/>
                </a:lnTo>
                <a:lnTo>
                  <a:pt x="409" y="610"/>
                </a:lnTo>
                <a:lnTo>
                  <a:pt x="411" y="614"/>
                </a:lnTo>
                <a:lnTo>
                  <a:pt x="411" y="617"/>
                </a:lnTo>
                <a:lnTo>
                  <a:pt x="411" y="617"/>
                </a:lnTo>
                <a:lnTo>
                  <a:pt x="412" y="621"/>
                </a:lnTo>
                <a:lnTo>
                  <a:pt x="414" y="624"/>
                </a:lnTo>
                <a:lnTo>
                  <a:pt x="419" y="629"/>
                </a:lnTo>
                <a:lnTo>
                  <a:pt x="419" y="629"/>
                </a:lnTo>
                <a:lnTo>
                  <a:pt x="421" y="633"/>
                </a:lnTo>
                <a:lnTo>
                  <a:pt x="424" y="637"/>
                </a:lnTo>
                <a:lnTo>
                  <a:pt x="425" y="642"/>
                </a:lnTo>
                <a:lnTo>
                  <a:pt x="426" y="645"/>
                </a:lnTo>
                <a:lnTo>
                  <a:pt x="426" y="645"/>
                </a:lnTo>
                <a:lnTo>
                  <a:pt x="426" y="650"/>
                </a:lnTo>
                <a:lnTo>
                  <a:pt x="427" y="652"/>
                </a:lnTo>
                <a:lnTo>
                  <a:pt x="430" y="654"/>
                </a:lnTo>
                <a:lnTo>
                  <a:pt x="434" y="654"/>
                </a:lnTo>
                <a:lnTo>
                  <a:pt x="434" y="654"/>
                </a:lnTo>
                <a:lnTo>
                  <a:pt x="441" y="652"/>
                </a:lnTo>
                <a:lnTo>
                  <a:pt x="447" y="650"/>
                </a:lnTo>
                <a:lnTo>
                  <a:pt x="447" y="650"/>
                </a:lnTo>
                <a:lnTo>
                  <a:pt x="454" y="649"/>
                </a:lnTo>
                <a:lnTo>
                  <a:pt x="458" y="649"/>
                </a:lnTo>
                <a:lnTo>
                  <a:pt x="461" y="650"/>
                </a:lnTo>
                <a:lnTo>
                  <a:pt x="461" y="650"/>
                </a:lnTo>
                <a:lnTo>
                  <a:pt x="467" y="654"/>
                </a:lnTo>
                <a:lnTo>
                  <a:pt x="474" y="657"/>
                </a:lnTo>
                <a:lnTo>
                  <a:pt x="474" y="657"/>
                </a:lnTo>
                <a:lnTo>
                  <a:pt x="491" y="663"/>
                </a:lnTo>
                <a:lnTo>
                  <a:pt x="491" y="663"/>
                </a:lnTo>
                <a:lnTo>
                  <a:pt x="505" y="668"/>
                </a:lnTo>
                <a:lnTo>
                  <a:pt x="512" y="671"/>
                </a:lnTo>
                <a:lnTo>
                  <a:pt x="518" y="677"/>
                </a:lnTo>
                <a:lnTo>
                  <a:pt x="518" y="677"/>
                </a:lnTo>
                <a:lnTo>
                  <a:pt x="522" y="683"/>
                </a:lnTo>
                <a:lnTo>
                  <a:pt x="525" y="685"/>
                </a:lnTo>
                <a:lnTo>
                  <a:pt x="528" y="688"/>
                </a:lnTo>
                <a:lnTo>
                  <a:pt x="528" y="688"/>
                </a:lnTo>
                <a:lnTo>
                  <a:pt x="532" y="688"/>
                </a:lnTo>
                <a:lnTo>
                  <a:pt x="536" y="688"/>
                </a:lnTo>
                <a:lnTo>
                  <a:pt x="543" y="688"/>
                </a:lnTo>
                <a:lnTo>
                  <a:pt x="543" y="688"/>
                </a:lnTo>
                <a:lnTo>
                  <a:pt x="561" y="688"/>
                </a:lnTo>
                <a:lnTo>
                  <a:pt x="569" y="688"/>
                </a:lnTo>
                <a:lnTo>
                  <a:pt x="577" y="686"/>
                </a:lnTo>
                <a:lnTo>
                  <a:pt x="577" y="686"/>
                </a:lnTo>
                <a:lnTo>
                  <a:pt x="581" y="685"/>
                </a:lnTo>
                <a:lnTo>
                  <a:pt x="584" y="684"/>
                </a:lnTo>
                <a:lnTo>
                  <a:pt x="590" y="679"/>
                </a:lnTo>
                <a:lnTo>
                  <a:pt x="597" y="676"/>
                </a:lnTo>
                <a:lnTo>
                  <a:pt x="601" y="676"/>
                </a:lnTo>
                <a:lnTo>
                  <a:pt x="604" y="676"/>
                </a:lnTo>
                <a:lnTo>
                  <a:pt x="604" y="676"/>
                </a:lnTo>
                <a:lnTo>
                  <a:pt x="611" y="676"/>
                </a:lnTo>
                <a:lnTo>
                  <a:pt x="618" y="677"/>
                </a:lnTo>
                <a:lnTo>
                  <a:pt x="618" y="677"/>
                </a:lnTo>
                <a:lnTo>
                  <a:pt x="625" y="679"/>
                </a:lnTo>
                <a:lnTo>
                  <a:pt x="625" y="679"/>
                </a:lnTo>
                <a:lnTo>
                  <a:pt x="629" y="683"/>
                </a:lnTo>
                <a:lnTo>
                  <a:pt x="632" y="686"/>
                </a:lnTo>
                <a:lnTo>
                  <a:pt x="632" y="686"/>
                </a:lnTo>
                <a:lnTo>
                  <a:pt x="636" y="688"/>
                </a:lnTo>
                <a:lnTo>
                  <a:pt x="641" y="688"/>
                </a:lnTo>
                <a:lnTo>
                  <a:pt x="649" y="686"/>
                </a:lnTo>
                <a:lnTo>
                  <a:pt x="649" y="686"/>
                </a:lnTo>
                <a:lnTo>
                  <a:pt x="653" y="684"/>
                </a:lnTo>
                <a:lnTo>
                  <a:pt x="657" y="682"/>
                </a:lnTo>
                <a:lnTo>
                  <a:pt x="664" y="676"/>
                </a:lnTo>
                <a:lnTo>
                  <a:pt x="664" y="676"/>
                </a:lnTo>
                <a:lnTo>
                  <a:pt x="672" y="671"/>
                </a:lnTo>
                <a:lnTo>
                  <a:pt x="676" y="669"/>
                </a:lnTo>
                <a:lnTo>
                  <a:pt x="680" y="669"/>
                </a:lnTo>
                <a:lnTo>
                  <a:pt x="680" y="669"/>
                </a:lnTo>
                <a:lnTo>
                  <a:pt x="684" y="669"/>
                </a:lnTo>
                <a:lnTo>
                  <a:pt x="689" y="671"/>
                </a:lnTo>
                <a:lnTo>
                  <a:pt x="693" y="674"/>
                </a:lnTo>
                <a:lnTo>
                  <a:pt x="697" y="675"/>
                </a:lnTo>
                <a:lnTo>
                  <a:pt x="697" y="675"/>
                </a:lnTo>
                <a:lnTo>
                  <a:pt x="701" y="676"/>
                </a:lnTo>
                <a:lnTo>
                  <a:pt x="706" y="675"/>
                </a:lnTo>
                <a:lnTo>
                  <a:pt x="714" y="675"/>
                </a:lnTo>
                <a:lnTo>
                  <a:pt x="714" y="675"/>
                </a:lnTo>
                <a:lnTo>
                  <a:pt x="720" y="675"/>
                </a:lnTo>
                <a:lnTo>
                  <a:pt x="725" y="677"/>
                </a:lnTo>
                <a:lnTo>
                  <a:pt x="730" y="678"/>
                </a:lnTo>
                <a:lnTo>
                  <a:pt x="734" y="679"/>
                </a:lnTo>
                <a:lnTo>
                  <a:pt x="734" y="679"/>
                </a:lnTo>
                <a:lnTo>
                  <a:pt x="740" y="679"/>
                </a:lnTo>
                <a:lnTo>
                  <a:pt x="745" y="678"/>
                </a:lnTo>
                <a:lnTo>
                  <a:pt x="745" y="678"/>
                </a:lnTo>
                <a:lnTo>
                  <a:pt x="750" y="678"/>
                </a:lnTo>
                <a:lnTo>
                  <a:pt x="755" y="678"/>
                </a:lnTo>
                <a:lnTo>
                  <a:pt x="755" y="678"/>
                </a:lnTo>
                <a:lnTo>
                  <a:pt x="760" y="676"/>
                </a:lnTo>
                <a:lnTo>
                  <a:pt x="762" y="674"/>
                </a:lnTo>
                <a:lnTo>
                  <a:pt x="765" y="670"/>
                </a:lnTo>
                <a:lnTo>
                  <a:pt x="765" y="664"/>
                </a:lnTo>
                <a:lnTo>
                  <a:pt x="765" y="664"/>
                </a:lnTo>
                <a:lnTo>
                  <a:pt x="767" y="655"/>
                </a:lnTo>
                <a:lnTo>
                  <a:pt x="767" y="655"/>
                </a:lnTo>
                <a:lnTo>
                  <a:pt x="768" y="650"/>
                </a:lnTo>
                <a:lnTo>
                  <a:pt x="773" y="648"/>
                </a:lnTo>
                <a:lnTo>
                  <a:pt x="773" y="648"/>
                </a:lnTo>
                <a:lnTo>
                  <a:pt x="788" y="638"/>
                </a:lnTo>
                <a:lnTo>
                  <a:pt x="788" y="638"/>
                </a:lnTo>
                <a:lnTo>
                  <a:pt x="792" y="637"/>
                </a:lnTo>
                <a:lnTo>
                  <a:pt x="795" y="636"/>
                </a:lnTo>
                <a:lnTo>
                  <a:pt x="803" y="636"/>
                </a:lnTo>
                <a:lnTo>
                  <a:pt x="803" y="636"/>
                </a:lnTo>
                <a:lnTo>
                  <a:pt x="814" y="636"/>
                </a:lnTo>
                <a:lnTo>
                  <a:pt x="814" y="636"/>
                </a:lnTo>
                <a:lnTo>
                  <a:pt x="809" y="631"/>
                </a:lnTo>
                <a:lnTo>
                  <a:pt x="808" y="628"/>
                </a:lnTo>
                <a:lnTo>
                  <a:pt x="807" y="626"/>
                </a:lnTo>
                <a:lnTo>
                  <a:pt x="807" y="626"/>
                </a:lnTo>
                <a:lnTo>
                  <a:pt x="807" y="615"/>
                </a:lnTo>
                <a:lnTo>
                  <a:pt x="807" y="615"/>
                </a:lnTo>
                <a:lnTo>
                  <a:pt x="807" y="609"/>
                </a:lnTo>
                <a:lnTo>
                  <a:pt x="807" y="609"/>
                </a:lnTo>
                <a:lnTo>
                  <a:pt x="807" y="603"/>
                </a:lnTo>
                <a:lnTo>
                  <a:pt x="807" y="603"/>
                </a:lnTo>
                <a:lnTo>
                  <a:pt x="808" y="597"/>
                </a:lnTo>
                <a:lnTo>
                  <a:pt x="808" y="590"/>
                </a:lnTo>
                <a:lnTo>
                  <a:pt x="808" y="590"/>
                </a:lnTo>
                <a:lnTo>
                  <a:pt x="805" y="580"/>
                </a:lnTo>
                <a:lnTo>
                  <a:pt x="805" y="580"/>
                </a:lnTo>
                <a:lnTo>
                  <a:pt x="803" y="574"/>
                </a:lnTo>
                <a:lnTo>
                  <a:pt x="801" y="568"/>
                </a:lnTo>
                <a:lnTo>
                  <a:pt x="801" y="568"/>
                </a:lnTo>
                <a:lnTo>
                  <a:pt x="799" y="562"/>
                </a:lnTo>
                <a:lnTo>
                  <a:pt x="798" y="560"/>
                </a:lnTo>
                <a:lnTo>
                  <a:pt x="798" y="556"/>
                </a:lnTo>
                <a:lnTo>
                  <a:pt x="798" y="556"/>
                </a:lnTo>
                <a:lnTo>
                  <a:pt x="798" y="553"/>
                </a:lnTo>
                <a:lnTo>
                  <a:pt x="796" y="549"/>
                </a:lnTo>
                <a:lnTo>
                  <a:pt x="796" y="549"/>
                </a:lnTo>
                <a:lnTo>
                  <a:pt x="792" y="542"/>
                </a:lnTo>
                <a:lnTo>
                  <a:pt x="792" y="542"/>
                </a:lnTo>
                <a:lnTo>
                  <a:pt x="791" y="539"/>
                </a:lnTo>
                <a:lnTo>
                  <a:pt x="787" y="535"/>
                </a:lnTo>
                <a:lnTo>
                  <a:pt x="787" y="535"/>
                </a:lnTo>
                <a:lnTo>
                  <a:pt x="785" y="534"/>
                </a:lnTo>
                <a:lnTo>
                  <a:pt x="781" y="533"/>
                </a:lnTo>
                <a:lnTo>
                  <a:pt x="781" y="533"/>
                </a:lnTo>
                <a:lnTo>
                  <a:pt x="773" y="528"/>
                </a:lnTo>
                <a:lnTo>
                  <a:pt x="766" y="522"/>
                </a:lnTo>
                <a:lnTo>
                  <a:pt x="766" y="522"/>
                </a:lnTo>
                <a:lnTo>
                  <a:pt x="760" y="518"/>
                </a:lnTo>
                <a:lnTo>
                  <a:pt x="758" y="515"/>
                </a:lnTo>
                <a:lnTo>
                  <a:pt x="755" y="512"/>
                </a:lnTo>
                <a:lnTo>
                  <a:pt x="755" y="512"/>
                </a:lnTo>
                <a:lnTo>
                  <a:pt x="747" y="499"/>
                </a:lnTo>
                <a:lnTo>
                  <a:pt x="747" y="499"/>
                </a:lnTo>
                <a:lnTo>
                  <a:pt x="745" y="495"/>
                </a:lnTo>
                <a:lnTo>
                  <a:pt x="741" y="492"/>
                </a:lnTo>
                <a:lnTo>
                  <a:pt x="741" y="492"/>
                </a:lnTo>
                <a:lnTo>
                  <a:pt x="737" y="486"/>
                </a:lnTo>
                <a:lnTo>
                  <a:pt x="737" y="486"/>
                </a:lnTo>
                <a:lnTo>
                  <a:pt x="734" y="483"/>
                </a:lnTo>
                <a:lnTo>
                  <a:pt x="734" y="479"/>
                </a:lnTo>
                <a:lnTo>
                  <a:pt x="734" y="479"/>
                </a:lnTo>
                <a:lnTo>
                  <a:pt x="733" y="477"/>
                </a:lnTo>
                <a:lnTo>
                  <a:pt x="732" y="476"/>
                </a:lnTo>
                <a:lnTo>
                  <a:pt x="728" y="472"/>
                </a:lnTo>
                <a:lnTo>
                  <a:pt x="728" y="472"/>
                </a:lnTo>
                <a:lnTo>
                  <a:pt x="727" y="467"/>
                </a:lnTo>
                <a:lnTo>
                  <a:pt x="727" y="463"/>
                </a:lnTo>
                <a:lnTo>
                  <a:pt x="727" y="463"/>
                </a:lnTo>
                <a:lnTo>
                  <a:pt x="725" y="459"/>
                </a:lnTo>
                <a:lnTo>
                  <a:pt x="723" y="456"/>
                </a:lnTo>
                <a:lnTo>
                  <a:pt x="723" y="456"/>
                </a:lnTo>
                <a:lnTo>
                  <a:pt x="719" y="449"/>
                </a:lnTo>
                <a:lnTo>
                  <a:pt x="719" y="449"/>
                </a:lnTo>
                <a:lnTo>
                  <a:pt x="718" y="445"/>
                </a:lnTo>
                <a:lnTo>
                  <a:pt x="718" y="445"/>
                </a:lnTo>
                <a:lnTo>
                  <a:pt x="716" y="442"/>
                </a:lnTo>
                <a:lnTo>
                  <a:pt x="716" y="442"/>
                </a:lnTo>
                <a:lnTo>
                  <a:pt x="711" y="433"/>
                </a:lnTo>
                <a:lnTo>
                  <a:pt x="705" y="425"/>
                </a:lnTo>
                <a:lnTo>
                  <a:pt x="705" y="425"/>
                </a:lnTo>
                <a:lnTo>
                  <a:pt x="704" y="420"/>
                </a:lnTo>
                <a:lnTo>
                  <a:pt x="701" y="417"/>
                </a:lnTo>
                <a:lnTo>
                  <a:pt x="701" y="417"/>
                </a:lnTo>
                <a:lnTo>
                  <a:pt x="700" y="412"/>
                </a:lnTo>
                <a:lnTo>
                  <a:pt x="700" y="412"/>
                </a:lnTo>
                <a:lnTo>
                  <a:pt x="700" y="409"/>
                </a:lnTo>
                <a:lnTo>
                  <a:pt x="700" y="409"/>
                </a:lnTo>
                <a:lnTo>
                  <a:pt x="698" y="402"/>
                </a:lnTo>
                <a:lnTo>
                  <a:pt x="698" y="402"/>
                </a:lnTo>
                <a:lnTo>
                  <a:pt x="697" y="392"/>
                </a:lnTo>
                <a:lnTo>
                  <a:pt x="697" y="392"/>
                </a:lnTo>
                <a:lnTo>
                  <a:pt x="697" y="389"/>
                </a:lnTo>
                <a:lnTo>
                  <a:pt x="696" y="385"/>
                </a:lnTo>
                <a:lnTo>
                  <a:pt x="696" y="385"/>
                </a:lnTo>
                <a:lnTo>
                  <a:pt x="692" y="381"/>
                </a:lnTo>
                <a:lnTo>
                  <a:pt x="687" y="377"/>
                </a:lnTo>
                <a:lnTo>
                  <a:pt x="687" y="377"/>
                </a:lnTo>
                <a:lnTo>
                  <a:pt x="684" y="374"/>
                </a:lnTo>
                <a:lnTo>
                  <a:pt x="680" y="371"/>
                </a:lnTo>
                <a:lnTo>
                  <a:pt x="672" y="367"/>
                </a:lnTo>
                <a:lnTo>
                  <a:pt x="672" y="367"/>
                </a:lnTo>
                <a:lnTo>
                  <a:pt x="664" y="363"/>
                </a:lnTo>
                <a:lnTo>
                  <a:pt x="657" y="357"/>
                </a:lnTo>
                <a:lnTo>
                  <a:pt x="650" y="350"/>
                </a:lnTo>
                <a:lnTo>
                  <a:pt x="645" y="342"/>
                </a:lnTo>
                <a:lnTo>
                  <a:pt x="645" y="342"/>
                </a:lnTo>
                <a:lnTo>
                  <a:pt x="641" y="335"/>
                </a:lnTo>
                <a:lnTo>
                  <a:pt x="636" y="329"/>
                </a:lnTo>
                <a:lnTo>
                  <a:pt x="636" y="329"/>
                </a:lnTo>
                <a:lnTo>
                  <a:pt x="632" y="327"/>
                </a:lnTo>
                <a:lnTo>
                  <a:pt x="631" y="323"/>
                </a:lnTo>
                <a:lnTo>
                  <a:pt x="631" y="323"/>
                </a:lnTo>
                <a:lnTo>
                  <a:pt x="629" y="315"/>
                </a:lnTo>
                <a:lnTo>
                  <a:pt x="629" y="315"/>
                </a:lnTo>
                <a:lnTo>
                  <a:pt x="622" y="306"/>
                </a:lnTo>
                <a:lnTo>
                  <a:pt x="622" y="306"/>
                </a:lnTo>
                <a:lnTo>
                  <a:pt x="618" y="299"/>
                </a:lnTo>
                <a:lnTo>
                  <a:pt x="612" y="292"/>
                </a:lnTo>
                <a:lnTo>
                  <a:pt x="612" y="292"/>
                </a:lnTo>
                <a:lnTo>
                  <a:pt x="610" y="288"/>
                </a:lnTo>
                <a:lnTo>
                  <a:pt x="609" y="284"/>
                </a:lnTo>
                <a:lnTo>
                  <a:pt x="609" y="284"/>
                </a:lnTo>
                <a:lnTo>
                  <a:pt x="607" y="281"/>
                </a:lnTo>
                <a:lnTo>
                  <a:pt x="607" y="281"/>
                </a:lnTo>
                <a:lnTo>
                  <a:pt x="604" y="276"/>
                </a:lnTo>
                <a:lnTo>
                  <a:pt x="604" y="276"/>
                </a:lnTo>
                <a:lnTo>
                  <a:pt x="603" y="273"/>
                </a:lnTo>
                <a:lnTo>
                  <a:pt x="603" y="273"/>
                </a:lnTo>
                <a:lnTo>
                  <a:pt x="601" y="269"/>
                </a:lnTo>
                <a:lnTo>
                  <a:pt x="601" y="269"/>
                </a:lnTo>
                <a:lnTo>
                  <a:pt x="598" y="267"/>
                </a:lnTo>
                <a:lnTo>
                  <a:pt x="598" y="267"/>
                </a:lnTo>
                <a:lnTo>
                  <a:pt x="596" y="262"/>
                </a:lnTo>
                <a:lnTo>
                  <a:pt x="596" y="262"/>
                </a:lnTo>
                <a:lnTo>
                  <a:pt x="593" y="255"/>
                </a:lnTo>
                <a:lnTo>
                  <a:pt x="588" y="247"/>
                </a:lnTo>
                <a:lnTo>
                  <a:pt x="588" y="247"/>
                </a:lnTo>
                <a:lnTo>
                  <a:pt x="583" y="240"/>
                </a:lnTo>
                <a:lnTo>
                  <a:pt x="583" y="240"/>
                </a:lnTo>
                <a:lnTo>
                  <a:pt x="581" y="238"/>
                </a:lnTo>
                <a:lnTo>
                  <a:pt x="581" y="238"/>
                </a:lnTo>
                <a:lnTo>
                  <a:pt x="577" y="233"/>
                </a:lnTo>
                <a:lnTo>
                  <a:pt x="577" y="233"/>
                </a:lnTo>
                <a:lnTo>
                  <a:pt x="564" y="220"/>
                </a:lnTo>
                <a:lnTo>
                  <a:pt x="564" y="220"/>
                </a:lnTo>
                <a:lnTo>
                  <a:pt x="559" y="214"/>
                </a:lnTo>
                <a:lnTo>
                  <a:pt x="555" y="211"/>
                </a:lnTo>
                <a:lnTo>
                  <a:pt x="554" y="207"/>
                </a:lnTo>
                <a:lnTo>
                  <a:pt x="554" y="207"/>
                </a:lnTo>
                <a:lnTo>
                  <a:pt x="549" y="199"/>
                </a:lnTo>
                <a:lnTo>
                  <a:pt x="549" y="199"/>
                </a:lnTo>
                <a:lnTo>
                  <a:pt x="546" y="193"/>
                </a:lnTo>
                <a:lnTo>
                  <a:pt x="546" y="193"/>
                </a:lnTo>
                <a:lnTo>
                  <a:pt x="543" y="188"/>
                </a:lnTo>
                <a:lnTo>
                  <a:pt x="543" y="188"/>
                </a:lnTo>
                <a:lnTo>
                  <a:pt x="542" y="181"/>
                </a:lnTo>
                <a:lnTo>
                  <a:pt x="541" y="175"/>
                </a:lnTo>
                <a:lnTo>
                  <a:pt x="541" y="175"/>
                </a:lnTo>
                <a:lnTo>
                  <a:pt x="537" y="167"/>
                </a:lnTo>
                <a:lnTo>
                  <a:pt x="537" y="167"/>
                </a:lnTo>
                <a:lnTo>
                  <a:pt x="536" y="159"/>
                </a:lnTo>
                <a:lnTo>
                  <a:pt x="535" y="151"/>
                </a:lnTo>
                <a:lnTo>
                  <a:pt x="535" y="151"/>
                </a:lnTo>
                <a:lnTo>
                  <a:pt x="533" y="146"/>
                </a:lnTo>
                <a:lnTo>
                  <a:pt x="530" y="143"/>
                </a:lnTo>
                <a:lnTo>
                  <a:pt x="525" y="136"/>
                </a:lnTo>
                <a:lnTo>
                  <a:pt x="525" y="136"/>
                </a:lnTo>
                <a:lnTo>
                  <a:pt x="520" y="129"/>
                </a:lnTo>
                <a:lnTo>
                  <a:pt x="520" y="129"/>
                </a:lnTo>
                <a:lnTo>
                  <a:pt x="509" y="109"/>
                </a:lnTo>
                <a:lnTo>
                  <a:pt x="503" y="99"/>
                </a:lnTo>
                <a:lnTo>
                  <a:pt x="499" y="89"/>
                </a:lnTo>
                <a:lnTo>
                  <a:pt x="499" y="89"/>
                </a:lnTo>
                <a:lnTo>
                  <a:pt x="494" y="77"/>
                </a:lnTo>
                <a:lnTo>
                  <a:pt x="494" y="77"/>
                </a:lnTo>
                <a:lnTo>
                  <a:pt x="493" y="66"/>
                </a:lnTo>
                <a:lnTo>
                  <a:pt x="492" y="56"/>
                </a:lnTo>
                <a:lnTo>
                  <a:pt x="492" y="56"/>
                </a:lnTo>
                <a:lnTo>
                  <a:pt x="489" y="50"/>
                </a:lnTo>
                <a:lnTo>
                  <a:pt x="487" y="44"/>
                </a:lnTo>
                <a:lnTo>
                  <a:pt x="481" y="34"/>
                </a:lnTo>
                <a:lnTo>
                  <a:pt x="481" y="34"/>
                </a:lnTo>
                <a:lnTo>
                  <a:pt x="476" y="25"/>
                </a:lnTo>
                <a:lnTo>
                  <a:pt x="473" y="16"/>
                </a:lnTo>
                <a:lnTo>
                  <a:pt x="473" y="16"/>
                </a:lnTo>
                <a:lnTo>
                  <a:pt x="469" y="9"/>
                </a:lnTo>
                <a:lnTo>
                  <a:pt x="465" y="2"/>
                </a:lnTo>
                <a:lnTo>
                  <a:pt x="465" y="2"/>
                </a:lnTo>
                <a:lnTo>
                  <a:pt x="461" y="0"/>
                </a:lnTo>
                <a:lnTo>
                  <a:pt x="457" y="0"/>
                </a:lnTo>
                <a:lnTo>
                  <a:pt x="457" y="0"/>
                </a:lnTo>
                <a:lnTo>
                  <a:pt x="441" y="0"/>
                </a:lnTo>
                <a:lnTo>
                  <a:pt x="441" y="0"/>
                </a:lnTo>
                <a:lnTo>
                  <a:pt x="433" y="0"/>
                </a:lnTo>
                <a:lnTo>
                  <a:pt x="433" y="0"/>
                </a:lnTo>
                <a:lnTo>
                  <a:pt x="430" y="0"/>
                </a:lnTo>
                <a:lnTo>
                  <a:pt x="428" y="2"/>
                </a:lnTo>
                <a:lnTo>
                  <a:pt x="428" y="2"/>
                </a:lnTo>
                <a:lnTo>
                  <a:pt x="428" y="7"/>
                </a:lnTo>
                <a:lnTo>
                  <a:pt x="428" y="11"/>
                </a:lnTo>
                <a:lnTo>
                  <a:pt x="432" y="18"/>
                </a:lnTo>
                <a:lnTo>
                  <a:pt x="432" y="18"/>
                </a:lnTo>
                <a:lnTo>
                  <a:pt x="433" y="23"/>
                </a:lnTo>
                <a:lnTo>
                  <a:pt x="433" y="28"/>
                </a:lnTo>
                <a:lnTo>
                  <a:pt x="433" y="38"/>
                </a:lnTo>
                <a:lnTo>
                  <a:pt x="433" y="38"/>
                </a:lnTo>
                <a:lnTo>
                  <a:pt x="433" y="44"/>
                </a:lnTo>
                <a:lnTo>
                  <a:pt x="431" y="49"/>
                </a:lnTo>
                <a:lnTo>
                  <a:pt x="425" y="59"/>
                </a:lnTo>
                <a:lnTo>
                  <a:pt x="425" y="59"/>
                </a:lnTo>
                <a:lnTo>
                  <a:pt x="423" y="64"/>
                </a:lnTo>
                <a:lnTo>
                  <a:pt x="421" y="69"/>
                </a:lnTo>
                <a:lnTo>
                  <a:pt x="420" y="79"/>
                </a:lnTo>
                <a:lnTo>
                  <a:pt x="420" y="79"/>
                </a:lnTo>
                <a:lnTo>
                  <a:pt x="420" y="84"/>
                </a:lnTo>
                <a:lnTo>
                  <a:pt x="418" y="89"/>
                </a:lnTo>
                <a:lnTo>
                  <a:pt x="417" y="91"/>
                </a:lnTo>
                <a:lnTo>
                  <a:pt x="414" y="91"/>
                </a:lnTo>
                <a:lnTo>
                  <a:pt x="413" y="91"/>
                </a:lnTo>
                <a:lnTo>
                  <a:pt x="411" y="90"/>
                </a:lnTo>
                <a:lnTo>
                  <a:pt x="411" y="90"/>
                </a:lnTo>
                <a:lnTo>
                  <a:pt x="409" y="88"/>
                </a:lnTo>
                <a:lnTo>
                  <a:pt x="407" y="85"/>
                </a:lnTo>
                <a:lnTo>
                  <a:pt x="405" y="79"/>
                </a:lnTo>
                <a:lnTo>
                  <a:pt x="404" y="74"/>
                </a:lnTo>
                <a:lnTo>
                  <a:pt x="401" y="68"/>
                </a:lnTo>
                <a:lnTo>
                  <a:pt x="401" y="68"/>
                </a:lnTo>
                <a:lnTo>
                  <a:pt x="399" y="65"/>
                </a:lnTo>
                <a:lnTo>
                  <a:pt x="398" y="64"/>
                </a:lnTo>
                <a:lnTo>
                  <a:pt x="392" y="63"/>
                </a:lnTo>
                <a:lnTo>
                  <a:pt x="382" y="63"/>
                </a:lnTo>
                <a:lnTo>
                  <a:pt x="382" y="63"/>
                </a:lnTo>
                <a:lnTo>
                  <a:pt x="370" y="63"/>
                </a:lnTo>
                <a:lnTo>
                  <a:pt x="364" y="64"/>
                </a:lnTo>
                <a:lnTo>
                  <a:pt x="358" y="65"/>
                </a:lnTo>
                <a:lnTo>
                  <a:pt x="352" y="66"/>
                </a:lnTo>
                <a:lnTo>
                  <a:pt x="348" y="70"/>
                </a:lnTo>
                <a:lnTo>
                  <a:pt x="345" y="75"/>
                </a:lnTo>
                <a:lnTo>
                  <a:pt x="343" y="81"/>
                </a:lnTo>
                <a:lnTo>
                  <a:pt x="343" y="81"/>
                </a:lnTo>
                <a:lnTo>
                  <a:pt x="343" y="86"/>
                </a:lnTo>
                <a:lnTo>
                  <a:pt x="344" y="92"/>
                </a:lnTo>
                <a:lnTo>
                  <a:pt x="345" y="98"/>
                </a:lnTo>
                <a:lnTo>
                  <a:pt x="345" y="104"/>
                </a:lnTo>
                <a:lnTo>
                  <a:pt x="345" y="104"/>
                </a:lnTo>
                <a:lnTo>
                  <a:pt x="344" y="110"/>
                </a:lnTo>
                <a:lnTo>
                  <a:pt x="343" y="117"/>
                </a:lnTo>
                <a:lnTo>
                  <a:pt x="341" y="123"/>
                </a:lnTo>
                <a:lnTo>
                  <a:pt x="337" y="127"/>
                </a:lnTo>
                <a:lnTo>
                  <a:pt x="337" y="127"/>
                </a:lnTo>
                <a:lnTo>
                  <a:pt x="335" y="129"/>
                </a:lnTo>
                <a:lnTo>
                  <a:pt x="332" y="130"/>
                </a:lnTo>
                <a:lnTo>
                  <a:pt x="326" y="130"/>
                </a:lnTo>
                <a:lnTo>
                  <a:pt x="316" y="126"/>
                </a:lnTo>
                <a:lnTo>
                  <a:pt x="316" y="126"/>
                </a:lnTo>
                <a:lnTo>
                  <a:pt x="307" y="126"/>
                </a:lnTo>
                <a:lnTo>
                  <a:pt x="297" y="127"/>
                </a:lnTo>
                <a:lnTo>
                  <a:pt x="297" y="127"/>
                </a:lnTo>
                <a:lnTo>
                  <a:pt x="293" y="127"/>
                </a:lnTo>
                <a:lnTo>
                  <a:pt x="288" y="127"/>
                </a:lnTo>
                <a:lnTo>
                  <a:pt x="278" y="126"/>
                </a:lnTo>
                <a:lnTo>
                  <a:pt x="278" y="126"/>
                </a:lnTo>
                <a:lnTo>
                  <a:pt x="260" y="125"/>
                </a:lnTo>
                <a:lnTo>
                  <a:pt x="260" y="125"/>
                </a:lnTo>
                <a:lnTo>
                  <a:pt x="251" y="125"/>
                </a:lnTo>
                <a:lnTo>
                  <a:pt x="251" y="125"/>
                </a:lnTo>
                <a:lnTo>
                  <a:pt x="247" y="126"/>
                </a:lnTo>
                <a:lnTo>
                  <a:pt x="242" y="127"/>
                </a:lnTo>
                <a:lnTo>
                  <a:pt x="242" y="127"/>
                </a:lnTo>
                <a:lnTo>
                  <a:pt x="237" y="130"/>
                </a:lnTo>
                <a:lnTo>
                  <a:pt x="233" y="131"/>
                </a:lnTo>
                <a:lnTo>
                  <a:pt x="222" y="131"/>
                </a:lnTo>
                <a:lnTo>
                  <a:pt x="222" y="131"/>
                </a:lnTo>
                <a:lnTo>
                  <a:pt x="203" y="131"/>
                </a:lnTo>
                <a:lnTo>
                  <a:pt x="203" y="131"/>
                </a:lnTo>
                <a:lnTo>
                  <a:pt x="198" y="130"/>
                </a:lnTo>
                <a:lnTo>
                  <a:pt x="194" y="129"/>
                </a:lnTo>
                <a:lnTo>
                  <a:pt x="189" y="126"/>
                </a:lnTo>
                <a:lnTo>
                  <a:pt x="185" y="124"/>
                </a:lnTo>
                <a:lnTo>
                  <a:pt x="185" y="124"/>
                </a:lnTo>
                <a:lnTo>
                  <a:pt x="180" y="124"/>
                </a:lnTo>
                <a:lnTo>
                  <a:pt x="178" y="124"/>
                </a:lnTo>
                <a:lnTo>
                  <a:pt x="175" y="123"/>
                </a:lnTo>
                <a:lnTo>
                  <a:pt x="175" y="123"/>
                </a:lnTo>
                <a:lnTo>
                  <a:pt x="174" y="120"/>
                </a:lnTo>
                <a:lnTo>
                  <a:pt x="174" y="118"/>
                </a:lnTo>
                <a:lnTo>
                  <a:pt x="174" y="112"/>
                </a:lnTo>
                <a:lnTo>
                  <a:pt x="174" y="112"/>
                </a:lnTo>
                <a:lnTo>
                  <a:pt x="175" y="109"/>
                </a:lnTo>
                <a:lnTo>
                  <a:pt x="175" y="106"/>
                </a:lnTo>
                <a:lnTo>
                  <a:pt x="174" y="104"/>
                </a:lnTo>
                <a:lnTo>
                  <a:pt x="174" y="104"/>
                </a:lnTo>
                <a:lnTo>
                  <a:pt x="173" y="104"/>
                </a:lnTo>
                <a:lnTo>
                  <a:pt x="169" y="103"/>
                </a:lnTo>
                <a:lnTo>
                  <a:pt x="165" y="103"/>
                </a:lnTo>
                <a:lnTo>
                  <a:pt x="165" y="103"/>
                </a:lnTo>
                <a:lnTo>
                  <a:pt x="153" y="102"/>
                </a:lnTo>
                <a:lnTo>
                  <a:pt x="141" y="103"/>
                </a:lnTo>
                <a:lnTo>
                  <a:pt x="141" y="103"/>
                </a:lnTo>
                <a:lnTo>
                  <a:pt x="135" y="103"/>
                </a:lnTo>
                <a:lnTo>
                  <a:pt x="130" y="105"/>
                </a:lnTo>
                <a:lnTo>
                  <a:pt x="125" y="110"/>
                </a:lnTo>
                <a:lnTo>
                  <a:pt x="120" y="113"/>
                </a:lnTo>
                <a:lnTo>
                  <a:pt x="120" y="113"/>
                </a:lnTo>
                <a:lnTo>
                  <a:pt x="118" y="118"/>
                </a:lnTo>
                <a:lnTo>
                  <a:pt x="116" y="123"/>
                </a:lnTo>
                <a:lnTo>
                  <a:pt x="113" y="125"/>
                </a:lnTo>
                <a:lnTo>
                  <a:pt x="111" y="126"/>
                </a:lnTo>
                <a:lnTo>
                  <a:pt x="109" y="126"/>
                </a:lnTo>
                <a:lnTo>
                  <a:pt x="109" y="126"/>
                </a:lnTo>
                <a:lnTo>
                  <a:pt x="100" y="125"/>
                </a:lnTo>
                <a:lnTo>
                  <a:pt x="97" y="125"/>
                </a:lnTo>
                <a:lnTo>
                  <a:pt x="93" y="126"/>
                </a:lnTo>
                <a:lnTo>
                  <a:pt x="93" y="126"/>
                </a:lnTo>
                <a:lnTo>
                  <a:pt x="87" y="131"/>
                </a:lnTo>
                <a:lnTo>
                  <a:pt x="84" y="132"/>
                </a:lnTo>
                <a:lnTo>
                  <a:pt x="79" y="131"/>
                </a:lnTo>
                <a:lnTo>
                  <a:pt x="79" y="131"/>
                </a:lnTo>
                <a:lnTo>
                  <a:pt x="78" y="130"/>
                </a:lnTo>
                <a:lnTo>
                  <a:pt x="77" y="129"/>
                </a:lnTo>
                <a:lnTo>
                  <a:pt x="77" y="125"/>
                </a:lnTo>
                <a:lnTo>
                  <a:pt x="77" y="120"/>
                </a:lnTo>
                <a:lnTo>
                  <a:pt x="77" y="118"/>
                </a:lnTo>
                <a:lnTo>
                  <a:pt x="76" y="117"/>
                </a:lnTo>
                <a:lnTo>
                  <a:pt x="76" y="117"/>
                </a:lnTo>
                <a:lnTo>
                  <a:pt x="72" y="116"/>
                </a:lnTo>
                <a:lnTo>
                  <a:pt x="68" y="116"/>
                </a:lnTo>
                <a:lnTo>
                  <a:pt x="68" y="116"/>
                </a:lnTo>
                <a:lnTo>
                  <a:pt x="64" y="112"/>
                </a:lnTo>
                <a:lnTo>
                  <a:pt x="62" y="109"/>
                </a:lnTo>
                <a:lnTo>
                  <a:pt x="62" y="109"/>
                </a:lnTo>
                <a:lnTo>
                  <a:pt x="58" y="105"/>
                </a:lnTo>
                <a:lnTo>
                  <a:pt x="55" y="104"/>
                </a:lnTo>
                <a:lnTo>
                  <a:pt x="51" y="104"/>
                </a:lnTo>
                <a:lnTo>
                  <a:pt x="48" y="105"/>
                </a:lnTo>
                <a:lnTo>
                  <a:pt x="48" y="105"/>
                </a:lnTo>
                <a:lnTo>
                  <a:pt x="39" y="111"/>
                </a:lnTo>
                <a:lnTo>
                  <a:pt x="32" y="116"/>
                </a:lnTo>
                <a:lnTo>
                  <a:pt x="32" y="116"/>
                </a:lnTo>
                <a:lnTo>
                  <a:pt x="23" y="119"/>
                </a:lnTo>
                <a:lnTo>
                  <a:pt x="15" y="123"/>
                </a:lnTo>
                <a:lnTo>
                  <a:pt x="15" y="123"/>
                </a:lnTo>
                <a:lnTo>
                  <a:pt x="11" y="126"/>
                </a:lnTo>
                <a:lnTo>
                  <a:pt x="8" y="130"/>
                </a:lnTo>
                <a:lnTo>
                  <a:pt x="3" y="133"/>
                </a:lnTo>
                <a:lnTo>
                  <a:pt x="0" y="136"/>
                </a:lnTo>
                <a:lnTo>
                  <a:pt x="0" y="136"/>
                </a:lnTo>
                <a:lnTo>
                  <a:pt x="3" y="139"/>
                </a:lnTo>
                <a:lnTo>
                  <a:pt x="7" y="143"/>
                </a:lnTo>
                <a:lnTo>
                  <a:pt x="7" y="143"/>
                </a:lnTo>
                <a:close/>
              </a:path>
            </a:pathLst>
          </a:cu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3500000" scaled="1"/>
            <a:tileRect/>
          </a:gradFill>
          <a:ln w="19050">
            <a:solidFill>
              <a:srgbClr val="CCCCCC"/>
            </a:solidFill>
            <a:prstDash val="solid"/>
            <a:round/>
            <a:headEnd/>
            <a:tailEnd/>
          </a:ln>
          <a:scene3d>
            <a:camera prst="perspectiveAbove"/>
            <a:lightRig rig="threePt" dir="t"/>
          </a:scene3d>
          <a:sp3d prstMaterial="matte"/>
        </p:spPr>
        <p:txBody>
          <a:bodyPr/>
          <a:lstStyle/>
          <a:p>
            <a:pPr fontAlgn="auto">
              <a:spcBef>
                <a:spcPts val="0"/>
              </a:spcBef>
              <a:spcAft>
                <a:spcPts val="0"/>
              </a:spcAft>
              <a:defRPr/>
            </a:pPr>
            <a:endParaRPr kumimoji="0" lang="ko-KR" altLang="en-US" dirty="0">
              <a:solidFill>
                <a:prstClr val="black"/>
              </a:solidFill>
              <a:latin typeface="+mn-lt"/>
              <a:ea typeface="+mn-ea"/>
            </a:endParaRPr>
          </a:p>
        </p:txBody>
      </p:sp>
      <p:sp>
        <p:nvSpPr>
          <p:cNvPr id="9" name="Freeform 9"/>
          <p:cNvSpPr>
            <a:spLocks/>
          </p:cNvSpPr>
          <p:nvPr/>
        </p:nvSpPr>
        <p:spPr bwMode="auto">
          <a:xfrm>
            <a:off x="3381224" y="4038206"/>
            <a:ext cx="1157445" cy="876020"/>
          </a:xfrm>
          <a:custGeom>
            <a:avLst/>
            <a:gdLst/>
            <a:ahLst/>
            <a:cxnLst>
              <a:cxn ang="0">
                <a:pos x="42" y="390"/>
              </a:cxn>
              <a:cxn ang="0">
                <a:pos x="76" y="399"/>
              </a:cxn>
              <a:cxn ang="0">
                <a:pos x="97" y="381"/>
              </a:cxn>
              <a:cxn ang="0">
                <a:pos x="127" y="361"/>
              </a:cxn>
              <a:cxn ang="0">
                <a:pos x="151" y="329"/>
              </a:cxn>
              <a:cxn ang="0">
                <a:pos x="180" y="344"/>
              </a:cxn>
              <a:cxn ang="0">
                <a:pos x="216" y="357"/>
              </a:cxn>
              <a:cxn ang="0">
                <a:pos x="232" y="377"/>
              </a:cxn>
              <a:cxn ang="0">
                <a:pos x="243" y="408"/>
              </a:cxn>
              <a:cxn ang="0">
                <a:pos x="265" y="412"/>
              </a:cxn>
              <a:cxn ang="0">
                <a:pos x="293" y="401"/>
              </a:cxn>
              <a:cxn ang="0">
                <a:pos x="333" y="398"/>
              </a:cxn>
              <a:cxn ang="0">
                <a:pos x="347" y="414"/>
              </a:cxn>
              <a:cxn ang="0">
                <a:pos x="371" y="407"/>
              </a:cxn>
              <a:cxn ang="0">
                <a:pos x="393" y="387"/>
              </a:cxn>
              <a:cxn ang="0">
                <a:pos x="417" y="397"/>
              </a:cxn>
              <a:cxn ang="0">
                <a:pos x="445" y="392"/>
              </a:cxn>
              <a:cxn ang="0">
                <a:pos x="452" y="367"/>
              </a:cxn>
              <a:cxn ang="0">
                <a:pos x="466" y="353"/>
              </a:cxn>
              <a:cxn ang="0">
                <a:pos x="464" y="337"/>
              </a:cxn>
              <a:cxn ang="0">
                <a:pos x="449" y="319"/>
              </a:cxn>
              <a:cxn ang="0">
                <a:pos x="441" y="295"/>
              </a:cxn>
              <a:cxn ang="0">
                <a:pos x="441" y="270"/>
              </a:cxn>
              <a:cxn ang="0">
                <a:pos x="452" y="252"/>
              </a:cxn>
              <a:cxn ang="0">
                <a:pos x="463" y="216"/>
              </a:cxn>
              <a:cxn ang="0">
                <a:pos x="463" y="187"/>
              </a:cxn>
              <a:cxn ang="0">
                <a:pos x="483" y="169"/>
              </a:cxn>
              <a:cxn ang="0">
                <a:pos x="519" y="150"/>
              </a:cxn>
              <a:cxn ang="0">
                <a:pos x="542" y="139"/>
              </a:cxn>
              <a:cxn ang="0">
                <a:pos x="547" y="111"/>
              </a:cxn>
              <a:cxn ang="0">
                <a:pos x="538" y="77"/>
              </a:cxn>
              <a:cxn ang="0">
                <a:pos x="506" y="77"/>
              </a:cxn>
              <a:cxn ang="0">
                <a:pos x="463" y="58"/>
              </a:cxn>
              <a:cxn ang="0">
                <a:pos x="450" y="81"/>
              </a:cxn>
              <a:cxn ang="0">
                <a:pos x="418" y="92"/>
              </a:cxn>
              <a:cxn ang="0">
                <a:pos x="374" y="87"/>
              </a:cxn>
              <a:cxn ang="0">
                <a:pos x="352" y="44"/>
              </a:cxn>
              <a:cxn ang="0">
                <a:pos x="329" y="30"/>
              </a:cxn>
              <a:cxn ang="0">
                <a:pos x="300" y="40"/>
              </a:cxn>
              <a:cxn ang="0">
                <a:pos x="280" y="54"/>
              </a:cxn>
              <a:cxn ang="0">
                <a:pos x="253" y="68"/>
              </a:cxn>
              <a:cxn ang="0">
                <a:pos x="239" y="31"/>
              </a:cxn>
              <a:cxn ang="0">
                <a:pos x="221" y="0"/>
              </a:cxn>
              <a:cxn ang="0">
                <a:pos x="187" y="10"/>
              </a:cxn>
              <a:cxn ang="0">
                <a:pos x="187" y="37"/>
              </a:cxn>
              <a:cxn ang="0">
                <a:pos x="161" y="66"/>
              </a:cxn>
              <a:cxn ang="0">
                <a:pos x="125" y="88"/>
              </a:cxn>
              <a:cxn ang="0">
                <a:pos x="89" y="88"/>
              </a:cxn>
              <a:cxn ang="0">
                <a:pos x="66" y="86"/>
              </a:cxn>
              <a:cxn ang="0">
                <a:pos x="41" y="87"/>
              </a:cxn>
              <a:cxn ang="0">
                <a:pos x="45" y="111"/>
              </a:cxn>
              <a:cxn ang="0">
                <a:pos x="69" y="127"/>
              </a:cxn>
              <a:cxn ang="0">
                <a:pos x="78" y="148"/>
              </a:cxn>
              <a:cxn ang="0">
                <a:pos x="81" y="170"/>
              </a:cxn>
              <a:cxn ang="0">
                <a:pos x="69" y="213"/>
              </a:cxn>
              <a:cxn ang="0">
                <a:pos x="38" y="230"/>
              </a:cxn>
              <a:cxn ang="0">
                <a:pos x="22" y="237"/>
              </a:cxn>
              <a:cxn ang="0">
                <a:pos x="17" y="261"/>
              </a:cxn>
              <a:cxn ang="0">
                <a:pos x="22" y="291"/>
              </a:cxn>
              <a:cxn ang="0">
                <a:pos x="10" y="303"/>
              </a:cxn>
              <a:cxn ang="0">
                <a:pos x="0" y="319"/>
              </a:cxn>
              <a:cxn ang="0">
                <a:pos x="3" y="340"/>
              </a:cxn>
              <a:cxn ang="0">
                <a:pos x="21" y="351"/>
              </a:cxn>
            </a:cxnLst>
            <a:rect l="0" t="0" r="r" b="b"/>
            <a:pathLst>
              <a:path w="547" h="414">
                <a:moveTo>
                  <a:pt x="21" y="351"/>
                </a:moveTo>
                <a:lnTo>
                  <a:pt x="21" y="351"/>
                </a:lnTo>
                <a:lnTo>
                  <a:pt x="27" y="358"/>
                </a:lnTo>
                <a:lnTo>
                  <a:pt x="34" y="365"/>
                </a:lnTo>
                <a:lnTo>
                  <a:pt x="37" y="373"/>
                </a:lnTo>
                <a:lnTo>
                  <a:pt x="41" y="383"/>
                </a:lnTo>
                <a:lnTo>
                  <a:pt x="41" y="383"/>
                </a:lnTo>
                <a:lnTo>
                  <a:pt x="42" y="390"/>
                </a:lnTo>
                <a:lnTo>
                  <a:pt x="43" y="392"/>
                </a:lnTo>
                <a:lnTo>
                  <a:pt x="45" y="394"/>
                </a:lnTo>
                <a:lnTo>
                  <a:pt x="50" y="395"/>
                </a:lnTo>
                <a:lnTo>
                  <a:pt x="57" y="395"/>
                </a:lnTo>
                <a:lnTo>
                  <a:pt x="57" y="395"/>
                </a:lnTo>
                <a:lnTo>
                  <a:pt x="64" y="397"/>
                </a:lnTo>
                <a:lnTo>
                  <a:pt x="70" y="398"/>
                </a:lnTo>
                <a:lnTo>
                  <a:pt x="76" y="399"/>
                </a:lnTo>
                <a:lnTo>
                  <a:pt x="79" y="398"/>
                </a:lnTo>
                <a:lnTo>
                  <a:pt x="82" y="398"/>
                </a:lnTo>
                <a:lnTo>
                  <a:pt x="82" y="398"/>
                </a:lnTo>
                <a:lnTo>
                  <a:pt x="85" y="395"/>
                </a:lnTo>
                <a:lnTo>
                  <a:pt x="88" y="393"/>
                </a:lnTo>
                <a:lnTo>
                  <a:pt x="91" y="388"/>
                </a:lnTo>
                <a:lnTo>
                  <a:pt x="95" y="383"/>
                </a:lnTo>
                <a:lnTo>
                  <a:pt x="97" y="381"/>
                </a:lnTo>
                <a:lnTo>
                  <a:pt x="99" y="379"/>
                </a:lnTo>
                <a:lnTo>
                  <a:pt x="99" y="379"/>
                </a:lnTo>
                <a:lnTo>
                  <a:pt x="111" y="377"/>
                </a:lnTo>
                <a:lnTo>
                  <a:pt x="117" y="376"/>
                </a:lnTo>
                <a:lnTo>
                  <a:pt x="123" y="372"/>
                </a:lnTo>
                <a:lnTo>
                  <a:pt x="123" y="372"/>
                </a:lnTo>
                <a:lnTo>
                  <a:pt x="126" y="367"/>
                </a:lnTo>
                <a:lnTo>
                  <a:pt x="127" y="361"/>
                </a:lnTo>
                <a:lnTo>
                  <a:pt x="130" y="351"/>
                </a:lnTo>
                <a:lnTo>
                  <a:pt x="130" y="351"/>
                </a:lnTo>
                <a:lnTo>
                  <a:pt x="131" y="345"/>
                </a:lnTo>
                <a:lnTo>
                  <a:pt x="132" y="340"/>
                </a:lnTo>
                <a:lnTo>
                  <a:pt x="134" y="336"/>
                </a:lnTo>
                <a:lnTo>
                  <a:pt x="140" y="333"/>
                </a:lnTo>
                <a:lnTo>
                  <a:pt x="140" y="333"/>
                </a:lnTo>
                <a:lnTo>
                  <a:pt x="151" y="329"/>
                </a:lnTo>
                <a:lnTo>
                  <a:pt x="157" y="329"/>
                </a:lnTo>
                <a:lnTo>
                  <a:pt x="163" y="329"/>
                </a:lnTo>
                <a:lnTo>
                  <a:pt x="163" y="329"/>
                </a:lnTo>
                <a:lnTo>
                  <a:pt x="166" y="329"/>
                </a:lnTo>
                <a:lnTo>
                  <a:pt x="170" y="330"/>
                </a:lnTo>
                <a:lnTo>
                  <a:pt x="173" y="333"/>
                </a:lnTo>
                <a:lnTo>
                  <a:pt x="180" y="344"/>
                </a:lnTo>
                <a:lnTo>
                  <a:pt x="180" y="344"/>
                </a:lnTo>
                <a:lnTo>
                  <a:pt x="185" y="350"/>
                </a:lnTo>
                <a:lnTo>
                  <a:pt x="191" y="354"/>
                </a:lnTo>
                <a:lnTo>
                  <a:pt x="197" y="358"/>
                </a:lnTo>
                <a:lnTo>
                  <a:pt x="200" y="358"/>
                </a:lnTo>
                <a:lnTo>
                  <a:pt x="204" y="358"/>
                </a:lnTo>
                <a:lnTo>
                  <a:pt x="204" y="358"/>
                </a:lnTo>
                <a:lnTo>
                  <a:pt x="209" y="357"/>
                </a:lnTo>
                <a:lnTo>
                  <a:pt x="216" y="357"/>
                </a:lnTo>
                <a:lnTo>
                  <a:pt x="222" y="359"/>
                </a:lnTo>
                <a:lnTo>
                  <a:pt x="225" y="360"/>
                </a:lnTo>
                <a:lnTo>
                  <a:pt x="227" y="363"/>
                </a:lnTo>
                <a:lnTo>
                  <a:pt x="227" y="363"/>
                </a:lnTo>
                <a:lnTo>
                  <a:pt x="228" y="370"/>
                </a:lnTo>
                <a:lnTo>
                  <a:pt x="229" y="373"/>
                </a:lnTo>
                <a:lnTo>
                  <a:pt x="232" y="377"/>
                </a:lnTo>
                <a:lnTo>
                  <a:pt x="232" y="377"/>
                </a:lnTo>
                <a:lnTo>
                  <a:pt x="239" y="381"/>
                </a:lnTo>
                <a:lnTo>
                  <a:pt x="241" y="385"/>
                </a:lnTo>
                <a:lnTo>
                  <a:pt x="242" y="388"/>
                </a:lnTo>
                <a:lnTo>
                  <a:pt x="242" y="388"/>
                </a:lnTo>
                <a:lnTo>
                  <a:pt x="243" y="393"/>
                </a:lnTo>
                <a:lnTo>
                  <a:pt x="243" y="398"/>
                </a:lnTo>
                <a:lnTo>
                  <a:pt x="242" y="404"/>
                </a:lnTo>
                <a:lnTo>
                  <a:pt x="243" y="408"/>
                </a:lnTo>
                <a:lnTo>
                  <a:pt x="243" y="408"/>
                </a:lnTo>
                <a:lnTo>
                  <a:pt x="245" y="411"/>
                </a:lnTo>
                <a:lnTo>
                  <a:pt x="246" y="412"/>
                </a:lnTo>
                <a:lnTo>
                  <a:pt x="250" y="414"/>
                </a:lnTo>
                <a:lnTo>
                  <a:pt x="255" y="414"/>
                </a:lnTo>
                <a:lnTo>
                  <a:pt x="260" y="413"/>
                </a:lnTo>
                <a:lnTo>
                  <a:pt x="260" y="413"/>
                </a:lnTo>
                <a:lnTo>
                  <a:pt x="265" y="412"/>
                </a:lnTo>
                <a:lnTo>
                  <a:pt x="269" y="411"/>
                </a:lnTo>
                <a:lnTo>
                  <a:pt x="269" y="411"/>
                </a:lnTo>
                <a:lnTo>
                  <a:pt x="274" y="411"/>
                </a:lnTo>
                <a:lnTo>
                  <a:pt x="280" y="411"/>
                </a:lnTo>
                <a:lnTo>
                  <a:pt x="280" y="411"/>
                </a:lnTo>
                <a:lnTo>
                  <a:pt x="284" y="408"/>
                </a:lnTo>
                <a:lnTo>
                  <a:pt x="288" y="406"/>
                </a:lnTo>
                <a:lnTo>
                  <a:pt x="293" y="401"/>
                </a:lnTo>
                <a:lnTo>
                  <a:pt x="296" y="399"/>
                </a:lnTo>
                <a:lnTo>
                  <a:pt x="296" y="399"/>
                </a:lnTo>
                <a:lnTo>
                  <a:pt x="303" y="397"/>
                </a:lnTo>
                <a:lnTo>
                  <a:pt x="309" y="397"/>
                </a:lnTo>
                <a:lnTo>
                  <a:pt x="323" y="397"/>
                </a:lnTo>
                <a:lnTo>
                  <a:pt x="323" y="397"/>
                </a:lnTo>
                <a:lnTo>
                  <a:pt x="329" y="398"/>
                </a:lnTo>
                <a:lnTo>
                  <a:pt x="333" y="398"/>
                </a:lnTo>
                <a:lnTo>
                  <a:pt x="335" y="400"/>
                </a:lnTo>
                <a:lnTo>
                  <a:pt x="335" y="400"/>
                </a:lnTo>
                <a:lnTo>
                  <a:pt x="337" y="402"/>
                </a:lnTo>
                <a:lnTo>
                  <a:pt x="338" y="405"/>
                </a:lnTo>
                <a:lnTo>
                  <a:pt x="341" y="411"/>
                </a:lnTo>
                <a:lnTo>
                  <a:pt x="341" y="411"/>
                </a:lnTo>
                <a:lnTo>
                  <a:pt x="343" y="413"/>
                </a:lnTo>
                <a:lnTo>
                  <a:pt x="347" y="414"/>
                </a:lnTo>
                <a:lnTo>
                  <a:pt x="352" y="414"/>
                </a:lnTo>
                <a:lnTo>
                  <a:pt x="352" y="414"/>
                </a:lnTo>
                <a:lnTo>
                  <a:pt x="358" y="414"/>
                </a:lnTo>
                <a:lnTo>
                  <a:pt x="364" y="413"/>
                </a:lnTo>
                <a:lnTo>
                  <a:pt x="364" y="413"/>
                </a:lnTo>
                <a:lnTo>
                  <a:pt x="368" y="412"/>
                </a:lnTo>
                <a:lnTo>
                  <a:pt x="370" y="409"/>
                </a:lnTo>
                <a:lnTo>
                  <a:pt x="371" y="407"/>
                </a:lnTo>
                <a:lnTo>
                  <a:pt x="372" y="404"/>
                </a:lnTo>
                <a:lnTo>
                  <a:pt x="374" y="398"/>
                </a:lnTo>
                <a:lnTo>
                  <a:pt x="375" y="394"/>
                </a:lnTo>
                <a:lnTo>
                  <a:pt x="376" y="392"/>
                </a:lnTo>
                <a:lnTo>
                  <a:pt x="376" y="392"/>
                </a:lnTo>
                <a:lnTo>
                  <a:pt x="379" y="388"/>
                </a:lnTo>
                <a:lnTo>
                  <a:pt x="384" y="387"/>
                </a:lnTo>
                <a:lnTo>
                  <a:pt x="393" y="387"/>
                </a:lnTo>
                <a:lnTo>
                  <a:pt x="393" y="387"/>
                </a:lnTo>
                <a:lnTo>
                  <a:pt x="404" y="386"/>
                </a:lnTo>
                <a:lnTo>
                  <a:pt x="409" y="387"/>
                </a:lnTo>
                <a:lnTo>
                  <a:pt x="413" y="388"/>
                </a:lnTo>
                <a:lnTo>
                  <a:pt x="413" y="388"/>
                </a:lnTo>
                <a:lnTo>
                  <a:pt x="415" y="392"/>
                </a:lnTo>
                <a:lnTo>
                  <a:pt x="416" y="394"/>
                </a:lnTo>
                <a:lnTo>
                  <a:pt x="417" y="397"/>
                </a:lnTo>
                <a:lnTo>
                  <a:pt x="418" y="399"/>
                </a:lnTo>
                <a:lnTo>
                  <a:pt x="418" y="399"/>
                </a:lnTo>
                <a:lnTo>
                  <a:pt x="423" y="400"/>
                </a:lnTo>
                <a:lnTo>
                  <a:pt x="429" y="400"/>
                </a:lnTo>
                <a:lnTo>
                  <a:pt x="438" y="397"/>
                </a:lnTo>
                <a:lnTo>
                  <a:pt x="438" y="397"/>
                </a:lnTo>
                <a:lnTo>
                  <a:pt x="441" y="395"/>
                </a:lnTo>
                <a:lnTo>
                  <a:pt x="445" y="392"/>
                </a:lnTo>
                <a:lnTo>
                  <a:pt x="446" y="388"/>
                </a:lnTo>
                <a:lnTo>
                  <a:pt x="447" y="384"/>
                </a:lnTo>
                <a:lnTo>
                  <a:pt x="447" y="384"/>
                </a:lnTo>
                <a:lnTo>
                  <a:pt x="449" y="376"/>
                </a:lnTo>
                <a:lnTo>
                  <a:pt x="449" y="372"/>
                </a:lnTo>
                <a:lnTo>
                  <a:pt x="451" y="368"/>
                </a:lnTo>
                <a:lnTo>
                  <a:pt x="451" y="368"/>
                </a:lnTo>
                <a:lnTo>
                  <a:pt x="452" y="367"/>
                </a:lnTo>
                <a:lnTo>
                  <a:pt x="454" y="367"/>
                </a:lnTo>
                <a:lnTo>
                  <a:pt x="458" y="367"/>
                </a:lnTo>
                <a:lnTo>
                  <a:pt x="458" y="367"/>
                </a:lnTo>
                <a:lnTo>
                  <a:pt x="460" y="367"/>
                </a:lnTo>
                <a:lnTo>
                  <a:pt x="463" y="366"/>
                </a:lnTo>
                <a:lnTo>
                  <a:pt x="465" y="361"/>
                </a:lnTo>
                <a:lnTo>
                  <a:pt x="465" y="357"/>
                </a:lnTo>
                <a:lnTo>
                  <a:pt x="466" y="353"/>
                </a:lnTo>
                <a:lnTo>
                  <a:pt x="466" y="353"/>
                </a:lnTo>
                <a:lnTo>
                  <a:pt x="466" y="349"/>
                </a:lnTo>
                <a:lnTo>
                  <a:pt x="466" y="345"/>
                </a:lnTo>
                <a:lnTo>
                  <a:pt x="466" y="345"/>
                </a:lnTo>
                <a:lnTo>
                  <a:pt x="465" y="342"/>
                </a:lnTo>
                <a:lnTo>
                  <a:pt x="464" y="338"/>
                </a:lnTo>
                <a:lnTo>
                  <a:pt x="464" y="338"/>
                </a:lnTo>
                <a:lnTo>
                  <a:pt x="464" y="337"/>
                </a:lnTo>
                <a:lnTo>
                  <a:pt x="463" y="334"/>
                </a:lnTo>
                <a:lnTo>
                  <a:pt x="463" y="334"/>
                </a:lnTo>
                <a:lnTo>
                  <a:pt x="461" y="332"/>
                </a:lnTo>
                <a:lnTo>
                  <a:pt x="459" y="330"/>
                </a:lnTo>
                <a:lnTo>
                  <a:pt x="454" y="326"/>
                </a:lnTo>
                <a:lnTo>
                  <a:pt x="454" y="326"/>
                </a:lnTo>
                <a:lnTo>
                  <a:pt x="451" y="323"/>
                </a:lnTo>
                <a:lnTo>
                  <a:pt x="449" y="319"/>
                </a:lnTo>
                <a:lnTo>
                  <a:pt x="449" y="319"/>
                </a:lnTo>
                <a:lnTo>
                  <a:pt x="449" y="316"/>
                </a:lnTo>
                <a:lnTo>
                  <a:pt x="449" y="312"/>
                </a:lnTo>
                <a:lnTo>
                  <a:pt x="449" y="312"/>
                </a:lnTo>
                <a:lnTo>
                  <a:pt x="447" y="308"/>
                </a:lnTo>
                <a:lnTo>
                  <a:pt x="445" y="303"/>
                </a:lnTo>
                <a:lnTo>
                  <a:pt x="441" y="295"/>
                </a:lnTo>
                <a:lnTo>
                  <a:pt x="441" y="295"/>
                </a:lnTo>
                <a:lnTo>
                  <a:pt x="441" y="290"/>
                </a:lnTo>
                <a:lnTo>
                  <a:pt x="441" y="286"/>
                </a:lnTo>
                <a:lnTo>
                  <a:pt x="441" y="286"/>
                </a:lnTo>
                <a:lnTo>
                  <a:pt x="443" y="282"/>
                </a:lnTo>
                <a:lnTo>
                  <a:pt x="444" y="279"/>
                </a:lnTo>
                <a:lnTo>
                  <a:pt x="444" y="278"/>
                </a:lnTo>
                <a:lnTo>
                  <a:pt x="444" y="278"/>
                </a:lnTo>
                <a:lnTo>
                  <a:pt x="441" y="270"/>
                </a:lnTo>
                <a:lnTo>
                  <a:pt x="441" y="267"/>
                </a:lnTo>
                <a:lnTo>
                  <a:pt x="443" y="263"/>
                </a:lnTo>
                <a:lnTo>
                  <a:pt x="443" y="263"/>
                </a:lnTo>
                <a:lnTo>
                  <a:pt x="445" y="261"/>
                </a:lnTo>
                <a:lnTo>
                  <a:pt x="449" y="258"/>
                </a:lnTo>
                <a:lnTo>
                  <a:pt x="451" y="256"/>
                </a:lnTo>
                <a:lnTo>
                  <a:pt x="452" y="252"/>
                </a:lnTo>
                <a:lnTo>
                  <a:pt x="452" y="252"/>
                </a:lnTo>
                <a:lnTo>
                  <a:pt x="452" y="248"/>
                </a:lnTo>
                <a:lnTo>
                  <a:pt x="451" y="244"/>
                </a:lnTo>
                <a:lnTo>
                  <a:pt x="450" y="237"/>
                </a:lnTo>
                <a:lnTo>
                  <a:pt x="450" y="237"/>
                </a:lnTo>
                <a:lnTo>
                  <a:pt x="450" y="234"/>
                </a:lnTo>
                <a:lnTo>
                  <a:pt x="451" y="229"/>
                </a:lnTo>
                <a:lnTo>
                  <a:pt x="457" y="223"/>
                </a:lnTo>
                <a:lnTo>
                  <a:pt x="463" y="216"/>
                </a:lnTo>
                <a:lnTo>
                  <a:pt x="465" y="213"/>
                </a:lnTo>
                <a:lnTo>
                  <a:pt x="466" y="208"/>
                </a:lnTo>
                <a:lnTo>
                  <a:pt x="466" y="208"/>
                </a:lnTo>
                <a:lnTo>
                  <a:pt x="466" y="204"/>
                </a:lnTo>
                <a:lnTo>
                  <a:pt x="465" y="200"/>
                </a:lnTo>
                <a:lnTo>
                  <a:pt x="463" y="192"/>
                </a:lnTo>
                <a:lnTo>
                  <a:pt x="463" y="192"/>
                </a:lnTo>
                <a:lnTo>
                  <a:pt x="463" y="187"/>
                </a:lnTo>
                <a:lnTo>
                  <a:pt x="464" y="183"/>
                </a:lnTo>
                <a:lnTo>
                  <a:pt x="465" y="180"/>
                </a:lnTo>
                <a:lnTo>
                  <a:pt x="467" y="176"/>
                </a:lnTo>
                <a:lnTo>
                  <a:pt x="467" y="176"/>
                </a:lnTo>
                <a:lnTo>
                  <a:pt x="474" y="172"/>
                </a:lnTo>
                <a:lnTo>
                  <a:pt x="479" y="169"/>
                </a:lnTo>
                <a:lnTo>
                  <a:pt x="483" y="169"/>
                </a:lnTo>
                <a:lnTo>
                  <a:pt x="483" y="169"/>
                </a:lnTo>
                <a:lnTo>
                  <a:pt x="494" y="168"/>
                </a:lnTo>
                <a:lnTo>
                  <a:pt x="500" y="167"/>
                </a:lnTo>
                <a:lnTo>
                  <a:pt x="505" y="165"/>
                </a:lnTo>
                <a:lnTo>
                  <a:pt x="505" y="165"/>
                </a:lnTo>
                <a:lnTo>
                  <a:pt x="509" y="162"/>
                </a:lnTo>
                <a:lnTo>
                  <a:pt x="513" y="159"/>
                </a:lnTo>
                <a:lnTo>
                  <a:pt x="519" y="150"/>
                </a:lnTo>
                <a:lnTo>
                  <a:pt x="519" y="150"/>
                </a:lnTo>
                <a:lnTo>
                  <a:pt x="522" y="147"/>
                </a:lnTo>
                <a:lnTo>
                  <a:pt x="527" y="143"/>
                </a:lnTo>
                <a:lnTo>
                  <a:pt x="532" y="141"/>
                </a:lnTo>
                <a:lnTo>
                  <a:pt x="536" y="140"/>
                </a:lnTo>
                <a:lnTo>
                  <a:pt x="536" y="140"/>
                </a:lnTo>
                <a:lnTo>
                  <a:pt x="540" y="140"/>
                </a:lnTo>
                <a:lnTo>
                  <a:pt x="541" y="140"/>
                </a:lnTo>
                <a:lnTo>
                  <a:pt x="542" y="139"/>
                </a:lnTo>
                <a:lnTo>
                  <a:pt x="542" y="139"/>
                </a:lnTo>
                <a:lnTo>
                  <a:pt x="542" y="136"/>
                </a:lnTo>
                <a:lnTo>
                  <a:pt x="542" y="134"/>
                </a:lnTo>
                <a:lnTo>
                  <a:pt x="542" y="134"/>
                </a:lnTo>
                <a:lnTo>
                  <a:pt x="545" y="122"/>
                </a:lnTo>
                <a:lnTo>
                  <a:pt x="545" y="122"/>
                </a:lnTo>
                <a:lnTo>
                  <a:pt x="547" y="114"/>
                </a:lnTo>
                <a:lnTo>
                  <a:pt x="547" y="111"/>
                </a:lnTo>
                <a:lnTo>
                  <a:pt x="547" y="107"/>
                </a:lnTo>
                <a:lnTo>
                  <a:pt x="547" y="107"/>
                </a:lnTo>
                <a:lnTo>
                  <a:pt x="545" y="99"/>
                </a:lnTo>
                <a:lnTo>
                  <a:pt x="541" y="92"/>
                </a:lnTo>
                <a:lnTo>
                  <a:pt x="541" y="92"/>
                </a:lnTo>
                <a:lnTo>
                  <a:pt x="540" y="84"/>
                </a:lnTo>
                <a:lnTo>
                  <a:pt x="538" y="77"/>
                </a:lnTo>
                <a:lnTo>
                  <a:pt x="538" y="77"/>
                </a:lnTo>
                <a:lnTo>
                  <a:pt x="535" y="74"/>
                </a:lnTo>
                <a:lnTo>
                  <a:pt x="533" y="73"/>
                </a:lnTo>
                <a:lnTo>
                  <a:pt x="529" y="72"/>
                </a:lnTo>
                <a:lnTo>
                  <a:pt x="525" y="73"/>
                </a:lnTo>
                <a:lnTo>
                  <a:pt x="518" y="74"/>
                </a:lnTo>
                <a:lnTo>
                  <a:pt x="511" y="77"/>
                </a:lnTo>
                <a:lnTo>
                  <a:pt x="511" y="77"/>
                </a:lnTo>
                <a:lnTo>
                  <a:pt x="506" y="77"/>
                </a:lnTo>
                <a:lnTo>
                  <a:pt x="501" y="77"/>
                </a:lnTo>
                <a:lnTo>
                  <a:pt x="494" y="73"/>
                </a:lnTo>
                <a:lnTo>
                  <a:pt x="487" y="68"/>
                </a:lnTo>
                <a:lnTo>
                  <a:pt x="480" y="63"/>
                </a:lnTo>
                <a:lnTo>
                  <a:pt x="480" y="63"/>
                </a:lnTo>
                <a:lnTo>
                  <a:pt x="474" y="59"/>
                </a:lnTo>
                <a:lnTo>
                  <a:pt x="466" y="58"/>
                </a:lnTo>
                <a:lnTo>
                  <a:pt x="463" y="58"/>
                </a:lnTo>
                <a:lnTo>
                  <a:pt x="459" y="59"/>
                </a:lnTo>
                <a:lnTo>
                  <a:pt x="457" y="61"/>
                </a:lnTo>
                <a:lnTo>
                  <a:pt x="454" y="65"/>
                </a:lnTo>
                <a:lnTo>
                  <a:pt x="454" y="65"/>
                </a:lnTo>
                <a:lnTo>
                  <a:pt x="453" y="70"/>
                </a:lnTo>
                <a:lnTo>
                  <a:pt x="452" y="73"/>
                </a:lnTo>
                <a:lnTo>
                  <a:pt x="451" y="78"/>
                </a:lnTo>
                <a:lnTo>
                  <a:pt x="450" y="81"/>
                </a:lnTo>
                <a:lnTo>
                  <a:pt x="450" y="81"/>
                </a:lnTo>
                <a:lnTo>
                  <a:pt x="447" y="85"/>
                </a:lnTo>
                <a:lnTo>
                  <a:pt x="445" y="87"/>
                </a:lnTo>
                <a:lnTo>
                  <a:pt x="441" y="90"/>
                </a:lnTo>
                <a:lnTo>
                  <a:pt x="437" y="91"/>
                </a:lnTo>
                <a:lnTo>
                  <a:pt x="437" y="91"/>
                </a:lnTo>
                <a:lnTo>
                  <a:pt x="427" y="92"/>
                </a:lnTo>
                <a:lnTo>
                  <a:pt x="418" y="92"/>
                </a:lnTo>
                <a:lnTo>
                  <a:pt x="418" y="92"/>
                </a:lnTo>
                <a:lnTo>
                  <a:pt x="404" y="97"/>
                </a:lnTo>
                <a:lnTo>
                  <a:pt x="404" y="97"/>
                </a:lnTo>
                <a:lnTo>
                  <a:pt x="396" y="97"/>
                </a:lnTo>
                <a:lnTo>
                  <a:pt x="388" y="94"/>
                </a:lnTo>
                <a:lnTo>
                  <a:pt x="381" y="91"/>
                </a:lnTo>
                <a:lnTo>
                  <a:pt x="374" y="87"/>
                </a:lnTo>
                <a:lnTo>
                  <a:pt x="374" y="87"/>
                </a:lnTo>
                <a:lnTo>
                  <a:pt x="369" y="81"/>
                </a:lnTo>
                <a:lnTo>
                  <a:pt x="364" y="75"/>
                </a:lnTo>
                <a:lnTo>
                  <a:pt x="357" y="61"/>
                </a:lnTo>
                <a:lnTo>
                  <a:pt x="357" y="61"/>
                </a:lnTo>
                <a:lnTo>
                  <a:pt x="355" y="56"/>
                </a:lnTo>
                <a:lnTo>
                  <a:pt x="352" y="51"/>
                </a:lnTo>
                <a:lnTo>
                  <a:pt x="352" y="51"/>
                </a:lnTo>
                <a:lnTo>
                  <a:pt x="352" y="44"/>
                </a:lnTo>
                <a:lnTo>
                  <a:pt x="351" y="38"/>
                </a:lnTo>
                <a:lnTo>
                  <a:pt x="351" y="38"/>
                </a:lnTo>
                <a:lnTo>
                  <a:pt x="350" y="36"/>
                </a:lnTo>
                <a:lnTo>
                  <a:pt x="348" y="33"/>
                </a:lnTo>
                <a:lnTo>
                  <a:pt x="345" y="31"/>
                </a:lnTo>
                <a:lnTo>
                  <a:pt x="342" y="31"/>
                </a:lnTo>
                <a:lnTo>
                  <a:pt x="335" y="30"/>
                </a:lnTo>
                <a:lnTo>
                  <a:pt x="329" y="30"/>
                </a:lnTo>
                <a:lnTo>
                  <a:pt x="329" y="30"/>
                </a:lnTo>
                <a:lnTo>
                  <a:pt x="316" y="31"/>
                </a:lnTo>
                <a:lnTo>
                  <a:pt x="310" y="31"/>
                </a:lnTo>
                <a:lnTo>
                  <a:pt x="306" y="32"/>
                </a:lnTo>
                <a:lnTo>
                  <a:pt x="306" y="32"/>
                </a:lnTo>
                <a:lnTo>
                  <a:pt x="303" y="34"/>
                </a:lnTo>
                <a:lnTo>
                  <a:pt x="302" y="36"/>
                </a:lnTo>
                <a:lnTo>
                  <a:pt x="300" y="40"/>
                </a:lnTo>
                <a:lnTo>
                  <a:pt x="297" y="45"/>
                </a:lnTo>
                <a:lnTo>
                  <a:pt x="296" y="47"/>
                </a:lnTo>
                <a:lnTo>
                  <a:pt x="294" y="49"/>
                </a:lnTo>
                <a:lnTo>
                  <a:pt x="294" y="49"/>
                </a:lnTo>
                <a:lnTo>
                  <a:pt x="289" y="50"/>
                </a:lnTo>
                <a:lnTo>
                  <a:pt x="284" y="51"/>
                </a:lnTo>
                <a:lnTo>
                  <a:pt x="284" y="51"/>
                </a:lnTo>
                <a:lnTo>
                  <a:pt x="280" y="54"/>
                </a:lnTo>
                <a:lnTo>
                  <a:pt x="276" y="58"/>
                </a:lnTo>
                <a:lnTo>
                  <a:pt x="276" y="58"/>
                </a:lnTo>
                <a:lnTo>
                  <a:pt x="272" y="63"/>
                </a:lnTo>
                <a:lnTo>
                  <a:pt x="268" y="65"/>
                </a:lnTo>
                <a:lnTo>
                  <a:pt x="265" y="67"/>
                </a:lnTo>
                <a:lnTo>
                  <a:pt x="259" y="68"/>
                </a:lnTo>
                <a:lnTo>
                  <a:pt x="259" y="68"/>
                </a:lnTo>
                <a:lnTo>
                  <a:pt x="253" y="68"/>
                </a:lnTo>
                <a:lnTo>
                  <a:pt x="248" y="68"/>
                </a:lnTo>
                <a:lnTo>
                  <a:pt x="243" y="66"/>
                </a:lnTo>
                <a:lnTo>
                  <a:pt x="240" y="63"/>
                </a:lnTo>
                <a:lnTo>
                  <a:pt x="240" y="63"/>
                </a:lnTo>
                <a:lnTo>
                  <a:pt x="238" y="57"/>
                </a:lnTo>
                <a:lnTo>
                  <a:pt x="238" y="52"/>
                </a:lnTo>
                <a:lnTo>
                  <a:pt x="239" y="42"/>
                </a:lnTo>
                <a:lnTo>
                  <a:pt x="239" y="31"/>
                </a:lnTo>
                <a:lnTo>
                  <a:pt x="239" y="26"/>
                </a:lnTo>
                <a:lnTo>
                  <a:pt x="238" y="22"/>
                </a:lnTo>
                <a:lnTo>
                  <a:pt x="238" y="22"/>
                </a:lnTo>
                <a:lnTo>
                  <a:pt x="232" y="10"/>
                </a:lnTo>
                <a:lnTo>
                  <a:pt x="227" y="4"/>
                </a:lnTo>
                <a:lnTo>
                  <a:pt x="224" y="0"/>
                </a:lnTo>
                <a:lnTo>
                  <a:pt x="224" y="0"/>
                </a:lnTo>
                <a:lnTo>
                  <a:pt x="221" y="0"/>
                </a:lnTo>
                <a:lnTo>
                  <a:pt x="219" y="0"/>
                </a:lnTo>
                <a:lnTo>
                  <a:pt x="213" y="3"/>
                </a:lnTo>
                <a:lnTo>
                  <a:pt x="208" y="5"/>
                </a:lnTo>
                <a:lnTo>
                  <a:pt x="204" y="6"/>
                </a:lnTo>
                <a:lnTo>
                  <a:pt x="204" y="6"/>
                </a:lnTo>
                <a:lnTo>
                  <a:pt x="193" y="6"/>
                </a:lnTo>
                <a:lnTo>
                  <a:pt x="190" y="8"/>
                </a:lnTo>
                <a:lnTo>
                  <a:pt x="187" y="10"/>
                </a:lnTo>
                <a:lnTo>
                  <a:pt x="186" y="12"/>
                </a:lnTo>
                <a:lnTo>
                  <a:pt x="186" y="12"/>
                </a:lnTo>
                <a:lnTo>
                  <a:pt x="185" y="18"/>
                </a:lnTo>
                <a:lnTo>
                  <a:pt x="186" y="23"/>
                </a:lnTo>
                <a:lnTo>
                  <a:pt x="187" y="29"/>
                </a:lnTo>
                <a:lnTo>
                  <a:pt x="187" y="33"/>
                </a:lnTo>
                <a:lnTo>
                  <a:pt x="187" y="33"/>
                </a:lnTo>
                <a:lnTo>
                  <a:pt x="187" y="37"/>
                </a:lnTo>
                <a:lnTo>
                  <a:pt x="185" y="39"/>
                </a:lnTo>
                <a:lnTo>
                  <a:pt x="181" y="43"/>
                </a:lnTo>
                <a:lnTo>
                  <a:pt x="171" y="47"/>
                </a:lnTo>
                <a:lnTo>
                  <a:pt x="171" y="47"/>
                </a:lnTo>
                <a:lnTo>
                  <a:pt x="167" y="51"/>
                </a:lnTo>
                <a:lnTo>
                  <a:pt x="165" y="56"/>
                </a:lnTo>
                <a:lnTo>
                  <a:pt x="161" y="66"/>
                </a:lnTo>
                <a:lnTo>
                  <a:pt x="161" y="66"/>
                </a:lnTo>
                <a:lnTo>
                  <a:pt x="159" y="71"/>
                </a:lnTo>
                <a:lnTo>
                  <a:pt x="156" y="75"/>
                </a:lnTo>
                <a:lnTo>
                  <a:pt x="151" y="79"/>
                </a:lnTo>
                <a:lnTo>
                  <a:pt x="146" y="83"/>
                </a:lnTo>
                <a:lnTo>
                  <a:pt x="141" y="85"/>
                </a:lnTo>
                <a:lnTo>
                  <a:pt x="136" y="87"/>
                </a:lnTo>
                <a:lnTo>
                  <a:pt x="130" y="88"/>
                </a:lnTo>
                <a:lnTo>
                  <a:pt x="125" y="88"/>
                </a:lnTo>
                <a:lnTo>
                  <a:pt x="125" y="88"/>
                </a:lnTo>
                <a:lnTo>
                  <a:pt x="103" y="90"/>
                </a:lnTo>
                <a:lnTo>
                  <a:pt x="103" y="90"/>
                </a:lnTo>
                <a:lnTo>
                  <a:pt x="96" y="90"/>
                </a:lnTo>
                <a:lnTo>
                  <a:pt x="90" y="87"/>
                </a:lnTo>
                <a:lnTo>
                  <a:pt x="90" y="87"/>
                </a:lnTo>
                <a:lnTo>
                  <a:pt x="89" y="88"/>
                </a:lnTo>
                <a:lnTo>
                  <a:pt x="89" y="88"/>
                </a:lnTo>
                <a:lnTo>
                  <a:pt x="86" y="90"/>
                </a:lnTo>
                <a:lnTo>
                  <a:pt x="84" y="90"/>
                </a:lnTo>
                <a:lnTo>
                  <a:pt x="84" y="90"/>
                </a:lnTo>
                <a:lnTo>
                  <a:pt x="78" y="88"/>
                </a:lnTo>
                <a:lnTo>
                  <a:pt x="78" y="88"/>
                </a:lnTo>
                <a:lnTo>
                  <a:pt x="71" y="87"/>
                </a:lnTo>
                <a:lnTo>
                  <a:pt x="71" y="87"/>
                </a:lnTo>
                <a:lnTo>
                  <a:pt x="66" y="86"/>
                </a:lnTo>
                <a:lnTo>
                  <a:pt x="63" y="85"/>
                </a:lnTo>
                <a:lnTo>
                  <a:pt x="63" y="85"/>
                </a:lnTo>
                <a:lnTo>
                  <a:pt x="59" y="85"/>
                </a:lnTo>
                <a:lnTo>
                  <a:pt x="55" y="84"/>
                </a:lnTo>
                <a:lnTo>
                  <a:pt x="55" y="84"/>
                </a:lnTo>
                <a:lnTo>
                  <a:pt x="43" y="86"/>
                </a:lnTo>
                <a:lnTo>
                  <a:pt x="43" y="86"/>
                </a:lnTo>
                <a:lnTo>
                  <a:pt x="41" y="87"/>
                </a:lnTo>
                <a:lnTo>
                  <a:pt x="41" y="90"/>
                </a:lnTo>
                <a:lnTo>
                  <a:pt x="41" y="95"/>
                </a:lnTo>
                <a:lnTo>
                  <a:pt x="41" y="95"/>
                </a:lnTo>
                <a:lnTo>
                  <a:pt x="41" y="100"/>
                </a:lnTo>
                <a:lnTo>
                  <a:pt x="41" y="100"/>
                </a:lnTo>
                <a:lnTo>
                  <a:pt x="44" y="105"/>
                </a:lnTo>
                <a:lnTo>
                  <a:pt x="44" y="105"/>
                </a:lnTo>
                <a:lnTo>
                  <a:pt x="45" y="111"/>
                </a:lnTo>
                <a:lnTo>
                  <a:pt x="47" y="112"/>
                </a:lnTo>
                <a:lnTo>
                  <a:pt x="49" y="113"/>
                </a:lnTo>
                <a:lnTo>
                  <a:pt x="49" y="113"/>
                </a:lnTo>
                <a:lnTo>
                  <a:pt x="55" y="115"/>
                </a:lnTo>
                <a:lnTo>
                  <a:pt x="61" y="119"/>
                </a:lnTo>
                <a:lnTo>
                  <a:pt x="65" y="122"/>
                </a:lnTo>
                <a:lnTo>
                  <a:pt x="69" y="127"/>
                </a:lnTo>
                <a:lnTo>
                  <a:pt x="69" y="127"/>
                </a:lnTo>
                <a:lnTo>
                  <a:pt x="71" y="132"/>
                </a:lnTo>
                <a:lnTo>
                  <a:pt x="71" y="132"/>
                </a:lnTo>
                <a:lnTo>
                  <a:pt x="75" y="136"/>
                </a:lnTo>
                <a:lnTo>
                  <a:pt x="75" y="136"/>
                </a:lnTo>
                <a:lnTo>
                  <a:pt x="76" y="139"/>
                </a:lnTo>
                <a:lnTo>
                  <a:pt x="76" y="141"/>
                </a:lnTo>
                <a:lnTo>
                  <a:pt x="76" y="141"/>
                </a:lnTo>
                <a:lnTo>
                  <a:pt x="78" y="148"/>
                </a:lnTo>
                <a:lnTo>
                  <a:pt x="78" y="148"/>
                </a:lnTo>
                <a:lnTo>
                  <a:pt x="78" y="153"/>
                </a:lnTo>
                <a:lnTo>
                  <a:pt x="78" y="153"/>
                </a:lnTo>
                <a:lnTo>
                  <a:pt x="81" y="159"/>
                </a:lnTo>
                <a:lnTo>
                  <a:pt x="81" y="159"/>
                </a:lnTo>
                <a:lnTo>
                  <a:pt x="81" y="165"/>
                </a:lnTo>
                <a:lnTo>
                  <a:pt x="81" y="170"/>
                </a:lnTo>
                <a:lnTo>
                  <a:pt x="81" y="170"/>
                </a:lnTo>
                <a:lnTo>
                  <a:pt x="82" y="186"/>
                </a:lnTo>
                <a:lnTo>
                  <a:pt x="82" y="186"/>
                </a:lnTo>
                <a:lnTo>
                  <a:pt x="82" y="189"/>
                </a:lnTo>
                <a:lnTo>
                  <a:pt x="79" y="193"/>
                </a:lnTo>
                <a:lnTo>
                  <a:pt x="76" y="199"/>
                </a:lnTo>
                <a:lnTo>
                  <a:pt x="76" y="199"/>
                </a:lnTo>
                <a:lnTo>
                  <a:pt x="74" y="206"/>
                </a:lnTo>
                <a:lnTo>
                  <a:pt x="69" y="213"/>
                </a:lnTo>
                <a:lnTo>
                  <a:pt x="69" y="213"/>
                </a:lnTo>
                <a:lnTo>
                  <a:pt x="64" y="218"/>
                </a:lnTo>
                <a:lnTo>
                  <a:pt x="58" y="223"/>
                </a:lnTo>
                <a:lnTo>
                  <a:pt x="58" y="223"/>
                </a:lnTo>
                <a:lnTo>
                  <a:pt x="50" y="225"/>
                </a:lnTo>
                <a:lnTo>
                  <a:pt x="50" y="225"/>
                </a:lnTo>
                <a:lnTo>
                  <a:pt x="44" y="229"/>
                </a:lnTo>
                <a:lnTo>
                  <a:pt x="38" y="230"/>
                </a:lnTo>
                <a:lnTo>
                  <a:pt x="38" y="230"/>
                </a:lnTo>
                <a:lnTo>
                  <a:pt x="33" y="230"/>
                </a:lnTo>
                <a:lnTo>
                  <a:pt x="33" y="230"/>
                </a:lnTo>
                <a:lnTo>
                  <a:pt x="28" y="233"/>
                </a:lnTo>
                <a:lnTo>
                  <a:pt x="24" y="234"/>
                </a:lnTo>
                <a:lnTo>
                  <a:pt x="22" y="235"/>
                </a:lnTo>
                <a:lnTo>
                  <a:pt x="22" y="235"/>
                </a:lnTo>
                <a:lnTo>
                  <a:pt x="22" y="237"/>
                </a:lnTo>
                <a:lnTo>
                  <a:pt x="21" y="241"/>
                </a:lnTo>
                <a:lnTo>
                  <a:pt x="21" y="241"/>
                </a:lnTo>
                <a:lnTo>
                  <a:pt x="21" y="245"/>
                </a:lnTo>
                <a:lnTo>
                  <a:pt x="21" y="245"/>
                </a:lnTo>
                <a:lnTo>
                  <a:pt x="20" y="251"/>
                </a:lnTo>
                <a:lnTo>
                  <a:pt x="18" y="257"/>
                </a:lnTo>
                <a:lnTo>
                  <a:pt x="18" y="257"/>
                </a:lnTo>
                <a:lnTo>
                  <a:pt x="17" y="261"/>
                </a:lnTo>
                <a:lnTo>
                  <a:pt x="18" y="263"/>
                </a:lnTo>
                <a:lnTo>
                  <a:pt x="18" y="263"/>
                </a:lnTo>
                <a:lnTo>
                  <a:pt x="21" y="269"/>
                </a:lnTo>
                <a:lnTo>
                  <a:pt x="21" y="269"/>
                </a:lnTo>
                <a:lnTo>
                  <a:pt x="23" y="274"/>
                </a:lnTo>
                <a:lnTo>
                  <a:pt x="23" y="279"/>
                </a:lnTo>
                <a:lnTo>
                  <a:pt x="23" y="279"/>
                </a:lnTo>
                <a:lnTo>
                  <a:pt x="22" y="291"/>
                </a:lnTo>
                <a:lnTo>
                  <a:pt x="22" y="291"/>
                </a:lnTo>
                <a:lnTo>
                  <a:pt x="21" y="299"/>
                </a:lnTo>
                <a:lnTo>
                  <a:pt x="21" y="299"/>
                </a:lnTo>
                <a:lnTo>
                  <a:pt x="20" y="302"/>
                </a:lnTo>
                <a:lnTo>
                  <a:pt x="18" y="302"/>
                </a:lnTo>
                <a:lnTo>
                  <a:pt x="14" y="302"/>
                </a:lnTo>
                <a:lnTo>
                  <a:pt x="14" y="302"/>
                </a:lnTo>
                <a:lnTo>
                  <a:pt x="10" y="303"/>
                </a:lnTo>
                <a:lnTo>
                  <a:pt x="10" y="303"/>
                </a:lnTo>
                <a:lnTo>
                  <a:pt x="7" y="303"/>
                </a:lnTo>
                <a:lnTo>
                  <a:pt x="6" y="304"/>
                </a:lnTo>
                <a:lnTo>
                  <a:pt x="3" y="305"/>
                </a:lnTo>
                <a:lnTo>
                  <a:pt x="2" y="309"/>
                </a:lnTo>
                <a:lnTo>
                  <a:pt x="2" y="309"/>
                </a:lnTo>
                <a:lnTo>
                  <a:pt x="0" y="319"/>
                </a:lnTo>
                <a:lnTo>
                  <a:pt x="0" y="319"/>
                </a:lnTo>
                <a:lnTo>
                  <a:pt x="1" y="324"/>
                </a:lnTo>
                <a:lnTo>
                  <a:pt x="1" y="330"/>
                </a:lnTo>
                <a:lnTo>
                  <a:pt x="1" y="330"/>
                </a:lnTo>
                <a:lnTo>
                  <a:pt x="1" y="336"/>
                </a:lnTo>
                <a:lnTo>
                  <a:pt x="1" y="336"/>
                </a:lnTo>
                <a:lnTo>
                  <a:pt x="2" y="338"/>
                </a:lnTo>
                <a:lnTo>
                  <a:pt x="3" y="340"/>
                </a:lnTo>
                <a:lnTo>
                  <a:pt x="3" y="340"/>
                </a:lnTo>
                <a:lnTo>
                  <a:pt x="4" y="344"/>
                </a:lnTo>
                <a:lnTo>
                  <a:pt x="4" y="347"/>
                </a:lnTo>
                <a:lnTo>
                  <a:pt x="4" y="347"/>
                </a:lnTo>
                <a:lnTo>
                  <a:pt x="9" y="347"/>
                </a:lnTo>
                <a:lnTo>
                  <a:pt x="9" y="347"/>
                </a:lnTo>
                <a:lnTo>
                  <a:pt x="15" y="349"/>
                </a:lnTo>
                <a:lnTo>
                  <a:pt x="21" y="351"/>
                </a:lnTo>
                <a:lnTo>
                  <a:pt x="21" y="351"/>
                </a:lnTo>
                <a:close/>
              </a:path>
            </a:pathLst>
          </a:custGeom>
          <a:gradFill flip="none" rotWithShape="1">
            <a:gsLst>
              <a:gs pos="0">
                <a:schemeClr val="bg1">
                  <a:lumMod val="95000"/>
                </a:schemeClr>
              </a:gs>
              <a:gs pos="50000">
                <a:schemeClr val="bg1">
                  <a:lumMod val="85000"/>
                </a:schemeClr>
              </a:gs>
              <a:gs pos="100000">
                <a:schemeClr val="bg1">
                  <a:lumMod val="75000"/>
                </a:schemeClr>
              </a:gs>
            </a:gsLst>
            <a:lin ang="5400000" scaled="1"/>
            <a:tileRect/>
          </a:gradFill>
          <a:ln w="19050">
            <a:solidFill>
              <a:srgbClr val="CCCCCC"/>
            </a:solidFill>
            <a:prstDash val="solid"/>
            <a:round/>
            <a:headEnd/>
            <a:tailEnd/>
          </a:ln>
          <a:scene3d>
            <a:camera prst="perspectiveAbove"/>
            <a:lightRig rig="threePt" dir="t"/>
          </a:scene3d>
          <a:sp3d prstMaterial="matte"/>
        </p:spPr>
        <p:txBody>
          <a:bodyPr/>
          <a:lstStyle/>
          <a:p>
            <a:pPr fontAlgn="auto">
              <a:spcBef>
                <a:spcPts val="0"/>
              </a:spcBef>
              <a:spcAft>
                <a:spcPts val="0"/>
              </a:spcAft>
              <a:defRPr/>
            </a:pPr>
            <a:endParaRPr kumimoji="0" lang="ko-KR" altLang="en-US" dirty="0">
              <a:solidFill>
                <a:prstClr val="black"/>
              </a:solidFill>
              <a:latin typeface="+mn-lt"/>
              <a:ea typeface="+mn-ea"/>
            </a:endParaRPr>
          </a:p>
        </p:txBody>
      </p:sp>
      <p:sp>
        <p:nvSpPr>
          <p:cNvPr id="10" name="Freeform 10"/>
          <p:cNvSpPr>
            <a:spLocks noEditPoints="1"/>
          </p:cNvSpPr>
          <p:nvPr/>
        </p:nvSpPr>
        <p:spPr bwMode="auto">
          <a:xfrm>
            <a:off x="2905125" y="4642272"/>
            <a:ext cx="1599687" cy="1320379"/>
          </a:xfrm>
          <a:custGeom>
            <a:avLst/>
            <a:gdLst/>
            <a:ahLst/>
            <a:cxnLst>
              <a:cxn ang="0">
                <a:pos x="750" y="280"/>
              </a:cxn>
              <a:cxn ang="0">
                <a:pos x="736" y="239"/>
              </a:cxn>
              <a:cxn ang="0">
                <a:pos x="712" y="187"/>
              </a:cxn>
              <a:cxn ang="0">
                <a:pos x="685" y="154"/>
              </a:cxn>
              <a:cxn ang="0">
                <a:pos x="662" y="86"/>
              </a:cxn>
              <a:cxn ang="0">
                <a:pos x="642" y="68"/>
              </a:cxn>
              <a:cxn ang="0">
                <a:pos x="599" y="69"/>
              </a:cxn>
              <a:cxn ang="0">
                <a:pos x="563" y="76"/>
              </a:cxn>
              <a:cxn ang="0">
                <a:pos x="509" y="79"/>
              </a:cxn>
              <a:cxn ang="0">
                <a:pos x="468" y="79"/>
              </a:cxn>
              <a:cxn ang="0">
                <a:pos x="450" y="31"/>
              </a:cxn>
              <a:cxn ang="0">
                <a:pos x="391" y="0"/>
              </a:cxn>
              <a:cxn ang="0">
                <a:pos x="348" y="43"/>
              </a:cxn>
              <a:cxn ang="0">
                <a:pos x="301" y="70"/>
              </a:cxn>
              <a:cxn ang="0">
                <a:pos x="246" y="22"/>
              </a:cxn>
              <a:cxn ang="0">
                <a:pos x="214" y="41"/>
              </a:cxn>
              <a:cxn ang="0">
                <a:pos x="185" y="100"/>
              </a:cxn>
              <a:cxn ang="0">
                <a:pos x="187" y="132"/>
              </a:cxn>
              <a:cxn ang="0">
                <a:pos x="152" y="145"/>
              </a:cxn>
              <a:cxn ang="0">
                <a:pos x="119" y="134"/>
              </a:cxn>
              <a:cxn ang="0">
                <a:pos x="88" y="145"/>
              </a:cxn>
              <a:cxn ang="0">
                <a:pos x="66" y="182"/>
              </a:cxn>
              <a:cxn ang="0">
                <a:pos x="102" y="206"/>
              </a:cxn>
              <a:cxn ang="0">
                <a:pos x="81" y="242"/>
              </a:cxn>
              <a:cxn ang="0">
                <a:pos x="54" y="274"/>
              </a:cxn>
              <a:cxn ang="0">
                <a:pos x="44" y="302"/>
              </a:cxn>
              <a:cxn ang="0">
                <a:pos x="24" y="334"/>
              </a:cxn>
              <a:cxn ang="0">
                <a:pos x="35" y="369"/>
              </a:cxn>
              <a:cxn ang="0">
                <a:pos x="34" y="393"/>
              </a:cxn>
              <a:cxn ang="0">
                <a:pos x="41" y="420"/>
              </a:cxn>
              <a:cxn ang="0">
                <a:pos x="81" y="425"/>
              </a:cxn>
              <a:cxn ang="0">
                <a:pos x="55" y="465"/>
              </a:cxn>
              <a:cxn ang="0">
                <a:pos x="24" y="532"/>
              </a:cxn>
              <a:cxn ang="0">
                <a:pos x="1" y="580"/>
              </a:cxn>
              <a:cxn ang="0">
                <a:pos x="42" y="623"/>
              </a:cxn>
              <a:cxn ang="0">
                <a:pos x="110" y="583"/>
              </a:cxn>
              <a:cxn ang="0">
                <a:pos x="146" y="582"/>
              </a:cxn>
              <a:cxn ang="0">
                <a:pos x="131" y="539"/>
              </a:cxn>
              <a:cxn ang="0">
                <a:pos x="168" y="529"/>
              </a:cxn>
              <a:cxn ang="0">
                <a:pos x="216" y="504"/>
              </a:cxn>
              <a:cxn ang="0">
                <a:pos x="241" y="524"/>
              </a:cxn>
              <a:cxn ang="0">
                <a:pos x="280" y="549"/>
              </a:cxn>
              <a:cxn ang="0">
                <a:pos x="325" y="554"/>
              </a:cxn>
              <a:cxn ang="0">
                <a:pos x="374" y="555"/>
              </a:cxn>
              <a:cxn ang="0">
                <a:pos x="439" y="550"/>
              </a:cxn>
              <a:cxn ang="0">
                <a:pos x="473" y="563"/>
              </a:cxn>
              <a:cxn ang="0">
                <a:pos x="498" y="529"/>
              </a:cxn>
              <a:cxn ang="0">
                <a:pos x="521" y="509"/>
              </a:cxn>
              <a:cxn ang="0">
                <a:pos x="559" y="490"/>
              </a:cxn>
              <a:cxn ang="0">
                <a:pos x="593" y="474"/>
              </a:cxn>
              <a:cxn ang="0">
                <a:pos x="624" y="499"/>
              </a:cxn>
              <a:cxn ang="0">
                <a:pos x="644" y="484"/>
              </a:cxn>
              <a:cxn ang="0">
                <a:pos x="652" y="452"/>
              </a:cxn>
              <a:cxn ang="0">
                <a:pos x="642" y="400"/>
              </a:cxn>
              <a:cxn ang="0">
                <a:pos x="693" y="403"/>
              </a:cxn>
              <a:cxn ang="0">
                <a:pos x="731" y="405"/>
              </a:cxn>
              <a:cxn ang="0">
                <a:pos x="743" y="363"/>
              </a:cxn>
              <a:cxn ang="0">
                <a:pos x="439" y="165"/>
              </a:cxn>
              <a:cxn ang="0">
                <a:pos x="372" y="204"/>
              </a:cxn>
              <a:cxn ang="0">
                <a:pos x="318" y="164"/>
              </a:cxn>
              <a:cxn ang="0">
                <a:pos x="336" y="105"/>
              </a:cxn>
              <a:cxn ang="0">
                <a:pos x="391" y="100"/>
              </a:cxn>
              <a:cxn ang="0">
                <a:pos x="441" y="129"/>
              </a:cxn>
            </a:cxnLst>
            <a:rect l="0" t="0" r="r" b="b"/>
            <a:pathLst>
              <a:path w="756" h="624">
                <a:moveTo>
                  <a:pt x="754" y="330"/>
                </a:moveTo>
                <a:lnTo>
                  <a:pt x="754" y="330"/>
                </a:lnTo>
                <a:lnTo>
                  <a:pt x="756" y="325"/>
                </a:lnTo>
                <a:lnTo>
                  <a:pt x="756" y="321"/>
                </a:lnTo>
                <a:lnTo>
                  <a:pt x="756" y="321"/>
                </a:lnTo>
                <a:lnTo>
                  <a:pt x="754" y="315"/>
                </a:lnTo>
                <a:lnTo>
                  <a:pt x="753" y="308"/>
                </a:lnTo>
                <a:lnTo>
                  <a:pt x="753" y="308"/>
                </a:lnTo>
                <a:lnTo>
                  <a:pt x="753" y="301"/>
                </a:lnTo>
                <a:lnTo>
                  <a:pt x="753" y="293"/>
                </a:lnTo>
                <a:lnTo>
                  <a:pt x="753" y="293"/>
                </a:lnTo>
                <a:lnTo>
                  <a:pt x="752" y="287"/>
                </a:lnTo>
                <a:lnTo>
                  <a:pt x="750" y="280"/>
                </a:lnTo>
                <a:lnTo>
                  <a:pt x="750" y="280"/>
                </a:lnTo>
                <a:lnTo>
                  <a:pt x="747" y="277"/>
                </a:lnTo>
                <a:lnTo>
                  <a:pt x="745" y="275"/>
                </a:lnTo>
                <a:lnTo>
                  <a:pt x="743" y="273"/>
                </a:lnTo>
                <a:lnTo>
                  <a:pt x="740" y="269"/>
                </a:lnTo>
                <a:lnTo>
                  <a:pt x="740" y="269"/>
                </a:lnTo>
                <a:lnTo>
                  <a:pt x="739" y="266"/>
                </a:lnTo>
                <a:lnTo>
                  <a:pt x="739" y="262"/>
                </a:lnTo>
                <a:lnTo>
                  <a:pt x="739" y="259"/>
                </a:lnTo>
                <a:lnTo>
                  <a:pt x="738" y="255"/>
                </a:lnTo>
                <a:lnTo>
                  <a:pt x="738" y="255"/>
                </a:lnTo>
                <a:lnTo>
                  <a:pt x="737" y="252"/>
                </a:lnTo>
                <a:lnTo>
                  <a:pt x="736" y="247"/>
                </a:lnTo>
                <a:lnTo>
                  <a:pt x="736" y="247"/>
                </a:lnTo>
                <a:lnTo>
                  <a:pt x="736" y="239"/>
                </a:lnTo>
                <a:lnTo>
                  <a:pt x="736" y="239"/>
                </a:lnTo>
                <a:lnTo>
                  <a:pt x="734" y="233"/>
                </a:lnTo>
                <a:lnTo>
                  <a:pt x="733" y="227"/>
                </a:lnTo>
                <a:lnTo>
                  <a:pt x="733" y="227"/>
                </a:lnTo>
                <a:lnTo>
                  <a:pt x="733" y="220"/>
                </a:lnTo>
                <a:lnTo>
                  <a:pt x="733" y="214"/>
                </a:lnTo>
                <a:lnTo>
                  <a:pt x="733" y="214"/>
                </a:lnTo>
                <a:lnTo>
                  <a:pt x="732" y="205"/>
                </a:lnTo>
                <a:lnTo>
                  <a:pt x="730" y="201"/>
                </a:lnTo>
                <a:lnTo>
                  <a:pt x="729" y="197"/>
                </a:lnTo>
                <a:lnTo>
                  <a:pt x="729" y="197"/>
                </a:lnTo>
                <a:lnTo>
                  <a:pt x="725" y="193"/>
                </a:lnTo>
                <a:lnTo>
                  <a:pt x="722" y="191"/>
                </a:lnTo>
                <a:lnTo>
                  <a:pt x="712" y="187"/>
                </a:lnTo>
                <a:lnTo>
                  <a:pt x="712" y="187"/>
                </a:lnTo>
                <a:lnTo>
                  <a:pt x="708" y="185"/>
                </a:lnTo>
                <a:lnTo>
                  <a:pt x="705" y="182"/>
                </a:lnTo>
                <a:lnTo>
                  <a:pt x="704" y="180"/>
                </a:lnTo>
                <a:lnTo>
                  <a:pt x="704" y="180"/>
                </a:lnTo>
                <a:lnTo>
                  <a:pt x="700" y="171"/>
                </a:lnTo>
                <a:lnTo>
                  <a:pt x="698" y="166"/>
                </a:lnTo>
                <a:lnTo>
                  <a:pt x="695" y="163"/>
                </a:lnTo>
                <a:lnTo>
                  <a:pt x="695" y="163"/>
                </a:lnTo>
                <a:lnTo>
                  <a:pt x="691" y="161"/>
                </a:lnTo>
                <a:lnTo>
                  <a:pt x="689" y="159"/>
                </a:lnTo>
                <a:lnTo>
                  <a:pt x="689" y="159"/>
                </a:lnTo>
                <a:lnTo>
                  <a:pt x="685" y="154"/>
                </a:lnTo>
                <a:lnTo>
                  <a:pt x="685" y="154"/>
                </a:lnTo>
                <a:lnTo>
                  <a:pt x="683" y="147"/>
                </a:lnTo>
                <a:lnTo>
                  <a:pt x="682" y="139"/>
                </a:lnTo>
                <a:lnTo>
                  <a:pt x="682" y="124"/>
                </a:lnTo>
                <a:lnTo>
                  <a:pt x="682" y="124"/>
                </a:lnTo>
                <a:lnTo>
                  <a:pt x="681" y="105"/>
                </a:lnTo>
                <a:lnTo>
                  <a:pt x="681" y="105"/>
                </a:lnTo>
                <a:lnTo>
                  <a:pt x="679" y="99"/>
                </a:lnTo>
                <a:lnTo>
                  <a:pt x="678" y="95"/>
                </a:lnTo>
                <a:lnTo>
                  <a:pt x="676" y="90"/>
                </a:lnTo>
                <a:lnTo>
                  <a:pt x="674" y="88"/>
                </a:lnTo>
                <a:lnTo>
                  <a:pt x="671" y="86"/>
                </a:lnTo>
                <a:lnTo>
                  <a:pt x="671" y="86"/>
                </a:lnTo>
                <a:lnTo>
                  <a:pt x="666" y="86"/>
                </a:lnTo>
                <a:lnTo>
                  <a:pt x="662" y="86"/>
                </a:lnTo>
                <a:lnTo>
                  <a:pt x="657" y="85"/>
                </a:lnTo>
                <a:lnTo>
                  <a:pt x="656" y="84"/>
                </a:lnTo>
                <a:lnTo>
                  <a:pt x="655" y="82"/>
                </a:lnTo>
                <a:lnTo>
                  <a:pt x="655" y="82"/>
                </a:lnTo>
                <a:lnTo>
                  <a:pt x="655" y="77"/>
                </a:lnTo>
                <a:lnTo>
                  <a:pt x="656" y="72"/>
                </a:lnTo>
                <a:lnTo>
                  <a:pt x="656" y="72"/>
                </a:lnTo>
                <a:lnTo>
                  <a:pt x="655" y="70"/>
                </a:lnTo>
                <a:lnTo>
                  <a:pt x="655" y="70"/>
                </a:lnTo>
                <a:lnTo>
                  <a:pt x="649" y="71"/>
                </a:lnTo>
                <a:lnTo>
                  <a:pt x="647" y="70"/>
                </a:lnTo>
                <a:lnTo>
                  <a:pt x="643" y="70"/>
                </a:lnTo>
                <a:lnTo>
                  <a:pt x="643" y="70"/>
                </a:lnTo>
                <a:lnTo>
                  <a:pt x="642" y="68"/>
                </a:lnTo>
                <a:lnTo>
                  <a:pt x="641" y="65"/>
                </a:lnTo>
                <a:lnTo>
                  <a:pt x="640" y="63"/>
                </a:lnTo>
                <a:lnTo>
                  <a:pt x="638" y="59"/>
                </a:lnTo>
                <a:lnTo>
                  <a:pt x="638" y="59"/>
                </a:lnTo>
                <a:lnTo>
                  <a:pt x="634" y="58"/>
                </a:lnTo>
                <a:lnTo>
                  <a:pt x="629" y="57"/>
                </a:lnTo>
                <a:lnTo>
                  <a:pt x="618" y="58"/>
                </a:lnTo>
                <a:lnTo>
                  <a:pt x="618" y="58"/>
                </a:lnTo>
                <a:lnTo>
                  <a:pt x="609" y="58"/>
                </a:lnTo>
                <a:lnTo>
                  <a:pt x="604" y="59"/>
                </a:lnTo>
                <a:lnTo>
                  <a:pt x="601" y="63"/>
                </a:lnTo>
                <a:lnTo>
                  <a:pt x="601" y="63"/>
                </a:lnTo>
                <a:lnTo>
                  <a:pt x="600" y="65"/>
                </a:lnTo>
                <a:lnTo>
                  <a:pt x="599" y="69"/>
                </a:lnTo>
                <a:lnTo>
                  <a:pt x="597" y="75"/>
                </a:lnTo>
                <a:lnTo>
                  <a:pt x="596" y="78"/>
                </a:lnTo>
                <a:lnTo>
                  <a:pt x="595" y="80"/>
                </a:lnTo>
                <a:lnTo>
                  <a:pt x="593" y="83"/>
                </a:lnTo>
                <a:lnTo>
                  <a:pt x="589" y="84"/>
                </a:lnTo>
                <a:lnTo>
                  <a:pt x="589" y="84"/>
                </a:lnTo>
                <a:lnTo>
                  <a:pt x="583" y="85"/>
                </a:lnTo>
                <a:lnTo>
                  <a:pt x="577" y="85"/>
                </a:lnTo>
                <a:lnTo>
                  <a:pt x="577" y="85"/>
                </a:lnTo>
                <a:lnTo>
                  <a:pt x="572" y="85"/>
                </a:lnTo>
                <a:lnTo>
                  <a:pt x="568" y="84"/>
                </a:lnTo>
                <a:lnTo>
                  <a:pt x="566" y="82"/>
                </a:lnTo>
                <a:lnTo>
                  <a:pt x="566" y="82"/>
                </a:lnTo>
                <a:lnTo>
                  <a:pt x="563" y="76"/>
                </a:lnTo>
                <a:lnTo>
                  <a:pt x="562" y="73"/>
                </a:lnTo>
                <a:lnTo>
                  <a:pt x="560" y="71"/>
                </a:lnTo>
                <a:lnTo>
                  <a:pt x="560" y="71"/>
                </a:lnTo>
                <a:lnTo>
                  <a:pt x="558" y="69"/>
                </a:lnTo>
                <a:lnTo>
                  <a:pt x="554" y="69"/>
                </a:lnTo>
                <a:lnTo>
                  <a:pt x="548" y="68"/>
                </a:lnTo>
                <a:lnTo>
                  <a:pt x="548" y="68"/>
                </a:lnTo>
                <a:lnTo>
                  <a:pt x="534" y="68"/>
                </a:lnTo>
                <a:lnTo>
                  <a:pt x="528" y="68"/>
                </a:lnTo>
                <a:lnTo>
                  <a:pt x="521" y="70"/>
                </a:lnTo>
                <a:lnTo>
                  <a:pt x="521" y="70"/>
                </a:lnTo>
                <a:lnTo>
                  <a:pt x="518" y="72"/>
                </a:lnTo>
                <a:lnTo>
                  <a:pt x="513" y="77"/>
                </a:lnTo>
                <a:lnTo>
                  <a:pt x="509" y="79"/>
                </a:lnTo>
                <a:lnTo>
                  <a:pt x="505" y="82"/>
                </a:lnTo>
                <a:lnTo>
                  <a:pt x="505" y="82"/>
                </a:lnTo>
                <a:lnTo>
                  <a:pt x="499" y="82"/>
                </a:lnTo>
                <a:lnTo>
                  <a:pt x="494" y="82"/>
                </a:lnTo>
                <a:lnTo>
                  <a:pt x="494" y="82"/>
                </a:lnTo>
                <a:lnTo>
                  <a:pt x="490" y="83"/>
                </a:lnTo>
                <a:lnTo>
                  <a:pt x="485" y="84"/>
                </a:lnTo>
                <a:lnTo>
                  <a:pt x="485" y="84"/>
                </a:lnTo>
                <a:lnTo>
                  <a:pt x="480" y="85"/>
                </a:lnTo>
                <a:lnTo>
                  <a:pt x="475" y="85"/>
                </a:lnTo>
                <a:lnTo>
                  <a:pt x="471" y="83"/>
                </a:lnTo>
                <a:lnTo>
                  <a:pt x="470" y="82"/>
                </a:lnTo>
                <a:lnTo>
                  <a:pt x="468" y="79"/>
                </a:lnTo>
                <a:lnTo>
                  <a:pt x="468" y="79"/>
                </a:lnTo>
                <a:lnTo>
                  <a:pt x="467" y="75"/>
                </a:lnTo>
                <a:lnTo>
                  <a:pt x="468" y="69"/>
                </a:lnTo>
                <a:lnTo>
                  <a:pt x="468" y="64"/>
                </a:lnTo>
                <a:lnTo>
                  <a:pt x="467" y="59"/>
                </a:lnTo>
                <a:lnTo>
                  <a:pt x="467" y="59"/>
                </a:lnTo>
                <a:lnTo>
                  <a:pt x="466" y="56"/>
                </a:lnTo>
                <a:lnTo>
                  <a:pt x="464" y="52"/>
                </a:lnTo>
                <a:lnTo>
                  <a:pt x="457" y="48"/>
                </a:lnTo>
                <a:lnTo>
                  <a:pt x="457" y="48"/>
                </a:lnTo>
                <a:lnTo>
                  <a:pt x="454" y="44"/>
                </a:lnTo>
                <a:lnTo>
                  <a:pt x="453" y="41"/>
                </a:lnTo>
                <a:lnTo>
                  <a:pt x="452" y="34"/>
                </a:lnTo>
                <a:lnTo>
                  <a:pt x="452" y="34"/>
                </a:lnTo>
                <a:lnTo>
                  <a:pt x="450" y="31"/>
                </a:lnTo>
                <a:lnTo>
                  <a:pt x="447" y="30"/>
                </a:lnTo>
                <a:lnTo>
                  <a:pt x="441" y="28"/>
                </a:lnTo>
                <a:lnTo>
                  <a:pt x="434" y="28"/>
                </a:lnTo>
                <a:lnTo>
                  <a:pt x="429" y="29"/>
                </a:lnTo>
                <a:lnTo>
                  <a:pt x="429" y="29"/>
                </a:lnTo>
                <a:lnTo>
                  <a:pt x="425" y="29"/>
                </a:lnTo>
                <a:lnTo>
                  <a:pt x="422" y="29"/>
                </a:lnTo>
                <a:lnTo>
                  <a:pt x="416" y="25"/>
                </a:lnTo>
                <a:lnTo>
                  <a:pt x="410" y="21"/>
                </a:lnTo>
                <a:lnTo>
                  <a:pt x="405" y="15"/>
                </a:lnTo>
                <a:lnTo>
                  <a:pt x="405" y="15"/>
                </a:lnTo>
                <a:lnTo>
                  <a:pt x="398" y="4"/>
                </a:lnTo>
                <a:lnTo>
                  <a:pt x="395" y="1"/>
                </a:lnTo>
                <a:lnTo>
                  <a:pt x="391" y="0"/>
                </a:lnTo>
                <a:lnTo>
                  <a:pt x="388" y="0"/>
                </a:lnTo>
                <a:lnTo>
                  <a:pt x="388" y="0"/>
                </a:lnTo>
                <a:lnTo>
                  <a:pt x="382" y="0"/>
                </a:lnTo>
                <a:lnTo>
                  <a:pt x="376" y="0"/>
                </a:lnTo>
                <a:lnTo>
                  <a:pt x="365" y="4"/>
                </a:lnTo>
                <a:lnTo>
                  <a:pt x="365" y="4"/>
                </a:lnTo>
                <a:lnTo>
                  <a:pt x="359" y="7"/>
                </a:lnTo>
                <a:lnTo>
                  <a:pt x="357" y="11"/>
                </a:lnTo>
                <a:lnTo>
                  <a:pt x="356" y="16"/>
                </a:lnTo>
                <a:lnTo>
                  <a:pt x="355" y="22"/>
                </a:lnTo>
                <a:lnTo>
                  <a:pt x="355" y="22"/>
                </a:lnTo>
                <a:lnTo>
                  <a:pt x="352" y="32"/>
                </a:lnTo>
                <a:lnTo>
                  <a:pt x="351" y="38"/>
                </a:lnTo>
                <a:lnTo>
                  <a:pt x="348" y="43"/>
                </a:lnTo>
                <a:lnTo>
                  <a:pt x="348" y="43"/>
                </a:lnTo>
                <a:lnTo>
                  <a:pt x="342" y="47"/>
                </a:lnTo>
                <a:lnTo>
                  <a:pt x="336" y="48"/>
                </a:lnTo>
                <a:lnTo>
                  <a:pt x="324" y="50"/>
                </a:lnTo>
                <a:lnTo>
                  <a:pt x="324" y="50"/>
                </a:lnTo>
                <a:lnTo>
                  <a:pt x="322" y="52"/>
                </a:lnTo>
                <a:lnTo>
                  <a:pt x="320" y="54"/>
                </a:lnTo>
                <a:lnTo>
                  <a:pt x="316" y="59"/>
                </a:lnTo>
                <a:lnTo>
                  <a:pt x="313" y="64"/>
                </a:lnTo>
                <a:lnTo>
                  <a:pt x="310" y="66"/>
                </a:lnTo>
                <a:lnTo>
                  <a:pt x="307" y="69"/>
                </a:lnTo>
                <a:lnTo>
                  <a:pt x="307" y="69"/>
                </a:lnTo>
                <a:lnTo>
                  <a:pt x="304" y="69"/>
                </a:lnTo>
                <a:lnTo>
                  <a:pt x="301" y="70"/>
                </a:lnTo>
                <a:lnTo>
                  <a:pt x="295" y="69"/>
                </a:lnTo>
                <a:lnTo>
                  <a:pt x="289" y="68"/>
                </a:lnTo>
                <a:lnTo>
                  <a:pt x="282" y="66"/>
                </a:lnTo>
                <a:lnTo>
                  <a:pt x="282" y="66"/>
                </a:lnTo>
                <a:lnTo>
                  <a:pt x="275" y="66"/>
                </a:lnTo>
                <a:lnTo>
                  <a:pt x="270" y="65"/>
                </a:lnTo>
                <a:lnTo>
                  <a:pt x="268" y="63"/>
                </a:lnTo>
                <a:lnTo>
                  <a:pt x="267" y="61"/>
                </a:lnTo>
                <a:lnTo>
                  <a:pt x="266" y="54"/>
                </a:lnTo>
                <a:lnTo>
                  <a:pt x="266" y="54"/>
                </a:lnTo>
                <a:lnTo>
                  <a:pt x="262" y="44"/>
                </a:lnTo>
                <a:lnTo>
                  <a:pt x="259" y="36"/>
                </a:lnTo>
                <a:lnTo>
                  <a:pt x="252" y="29"/>
                </a:lnTo>
                <a:lnTo>
                  <a:pt x="246" y="22"/>
                </a:lnTo>
                <a:lnTo>
                  <a:pt x="246" y="22"/>
                </a:lnTo>
                <a:lnTo>
                  <a:pt x="240" y="20"/>
                </a:lnTo>
                <a:lnTo>
                  <a:pt x="234" y="18"/>
                </a:lnTo>
                <a:lnTo>
                  <a:pt x="234" y="18"/>
                </a:lnTo>
                <a:lnTo>
                  <a:pt x="229" y="18"/>
                </a:lnTo>
                <a:lnTo>
                  <a:pt x="229" y="18"/>
                </a:lnTo>
                <a:lnTo>
                  <a:pt x="228" y="22"/>
                </a:lnTo>
                <a:lnTo>
                  <a:pt x="228" y="22"/>
                </a:lnTo>
                <a:lnTo>
                  <a:pt x="227" y="25"/>
                </a:lnTo>
                <a:lnTo>
                  <a:pt x="226" y="29"/>
                </a:lnTo>
                <a:lnTo>
                  <a:pt x="220" y="34"/>
                </a:lnTo>
                <a:lnTo>
                  <a:pt x="220" y="34"/>
                </a:lnTo>
                <a:lnTo>
                  <a:pt x="216" y="37"/>
                </a:lnTo>
                <a:lnTo>
                  <a:pt x="214" y="41"/>
                </a:lnTo>
                <a:lnTo>
                  <a:pt x="214" y="41"/>
                </a:lnTo>
                <a:lnTo>
                  <a:pt x="213" y="45"/>
                </a:lnTo>
                <a:lnTo>
                  <a:pt x="213" y="50"/>
                </a:lnTo>
                <a:lnTo>
                  <a:pt x="213" y="50"/>
                </a:lnTo>
                <a:lnTo>
                  <a:pt x="209" y="61"/>
                </a:lnTo>
                <a:lnTo>
                  <a:pt x="209" y="61"/>
                </a:lnTo>
                <a:lnTo>
                  <a:pt x="207" y="69"/>
                </a:lnTo>
                <a:lnTo>
                  <a:pt x="205" y="77"/>
                </a:lnTo>
                <a:lnTo>
                  <a:pt x="205" y="77"/>
                </a:lnTo>
                <a:lnTo>
                  <a:pt x="199" y="83"/>
                </a:lnTo>
                <a:lnTo>
                  <a:pt x="194" y="90"/>
                </a:lnTo>
                <a:lnTo>
                  <a:pt x="194" y="90"/>
                </a:lnTo>
                <a:lnTo>
                  <a:pt x="190" y="95"/>
                </a:lnTo>
                <a:lnTo>
                  <a:pt x="185" y="100"/>
                </a:lnTo>
                <a:lnTo>
                  <a:pt x="185" y="100"/>
                </a:lnTo>
                <a:lnTo>
                  <a:pt x="180" y="104"/>
                </a:lnTo>
                <a:lnTo>
                  <a:pt x="178" y="106"/>
                </a:lnTo>
                <a:lnTo>
                  <a:pt x="177" y="109"/>
                </a:lnTo>
                <a:lnTo>
                  <a:pt x="177" y="109"/>
                </a:lnTo>
                <a:lnTo>
                  <a:pt x="177" y="114"/>
                </a:lnTo>
                <a:lnTo>
                  <a:pt x="177" y="120"/>
                </a:lnTo>
                <a:lnTo>
                  <a:pt x="177" y="120"/>
                </a:lnTo>
                <a:lnTo>
                  <a:pt x="177" y="123"/>
                </a:lnTo>
                <a:lnTo>
                  <a:pt x="179" y="125"/>
                </a:lnTo>
                <a:lnTo>
                  <a:pt x="184" y="129"/>
                </a:lnTo>
                <a:lnTo>
                  <a:pt x="184" y="129"/>
                </a:lnTo>
                <a:lnTo>
                  <a:pt x="186" y="130"/>
                </a:lnTo>
                <a:lnTo>
                  <a:pt x="187" y="132"/>
                </a:lnTo>
                <a:lnTo>
                  <a:pt x="188" y="134"/>
                </a:lnTo>
                <a:lnTo>
                  <a:pt x="187" y="138"/>
                </a:lnTo>
                <a:lnTo>
                  <a:pt x="187" y="138"/>
                </a:lnTo>
                <a:lnTo>
                  <a:pt x="187" y="140"/>
                </a:lnTo>
                <a:lnTo>
                  <a:pt x="185" y="143"/>
                </a:lnTo>
                <a:lnTo>
                  <a:pt x="184" y="144"/>
                </a:lnTo>
                <a:lnTo>
                  <a:pt x="180" y="145"/>
                </a:lnTo>
                <a:lnTo>
                  <a:pt x="180" y="145"/>
                </a:lnTo>
                <a:lnTo>
                  <a:pt x="174" y="144"/>
                </a:lnTo>
                <a:lnTo>
                  <a:pt x="168" y="145"/>
                </a:lnTo>
                <a:lnTo>
                  <a:pt x="168" y="145"/>
                </a:lnTo>
                <a:lnTo>
                  <a:pt x="157" y="145"/>
                </a:lnTo>
                <a:lnTo>
                  <a:pt x="157" y="145"/>
                </a:lnTo>
                <a:lnTo>
                  <a:pt x="152" y="145"/>
                </a:lnTo>
                <a:lnTo>
                  <a:pt x="149" y="143"/>
                </a:lnTo>
                <a:lnTo>
                  <a:pt x="143" y="137"/>
                </a:lnTo>
                <a:lnTo>
                  <a:pt x="143" y="137"/>
                </a:lnTo>
                <a:lnTo>
                  <a:pt x="140" y="133"/>
                </a:lnTo>
                <a:lnTo>
                  <a:pt x="140" y="133"/>
                </a:lnTo>
                <a:lnTo>
                  <a:pt x="136" y="131"/>
                </a:lnTo>
                <a:lnTo>
                  <a:pt x="136" y="131"/>
                </a:lnTo>
                <a:lnTo>
                  <a:pt x="133" y="131"/>
                </a:lnTo>
                <a:lnTo>
                  <a:pt x="132" y="131"/>
                </a:lnTo>
                <a:lnTo>
                  <a:pt x="132" y="131"/>
                </a:lnTo>
                <a:lnTo>
                  <a:pt x="126" y="132"/>
                </a:lnTo>
                <a:lnTo>
                  <a:pt x="122" y="133"/>
                </a:lnTo>
                <a:lnTo>
                  <a:pt x="122" y="133"/>
                </a:lnTo>
                <a:lnTo>
                  <a:pt x="119" y="134"/>
                </a:lnTo>
                <a:lnTo>
                  <a:pt x="118" y="137"/>
                </a:lnTo>
                <a:lnTo>
                  <a:pt x="115" y="141"/>
                </a:lnTo>
                <a:lnTo>
                  <a:pt x="115" y="141"/>
                </a:lnTo>
                <a:lnTo>
                  <a:pt x="106" y="147"/>
                </a:lnTo>
                <a:lnTo>
                  <a:pt x="106" y="147"/>
                </a:lnTo>
                <a:lnTo>
                  <a:pt x="103" y="151"/>
                </a:lnTo>
                <a:lnTo>
                  <a:pt x="100" y="153"/>
                </a:lnTo>
                <a:lnTo>
                  <a:pt x="99" y="153"/>
                </a:lnTo>
                <a:lnTo>
                  <a:pt x="99" y="153"/>
                </a:lnTo>
                <a:lnTo>
                  <a:pt x="97" y="153"/>
                </a:lnTo>
                <a:lnTo>
                  <a:pt x="95" y="152"/>
                </a:lnTo>
                <a:lnTo>
                  <a:pt x="91" y="148"/>
                </a:lnTo>
                <a:lnTo>
                  <a:pt x="91" y="148"/>
                </a:lnTo>
                <a:lnTo>
                  <a:pt x="88" y="145"/>
                </a:lnTo>
                <a:lnTo>
                  <a:pt x="86" y="144"/>
                </a:lnTo>
                <a:lnTo>
                  <a:pt x="84" y="144"/>
                </a:lnTo>
                <a:lnTo>
                  <a:pt x="84" y="144"/>
                </a:lnTo>
                <a:lnTo>
                  <a:pt x="78" y="147"/>
                </a:lnTo>
                <a:lnTo>
                  <a:pt x="74" y="151"/>
                </a:lnTo>
                <a:lnTo>
                  <a:pt x="74" y="151"/>
                </a:lnTo>
                <a:lnTo>
                  <a:pt x="70" y="153"/>
                </a:lnTo>
                <a:lnTo>
                  <a:pt x="65" y="156"/>
                </a:lnTo>
                <a:lnTo>
                  <a:pt x="65" y="156"/>
                </a:lnTo>
                <a:lnTo>
                  <a:pt x="63" y="160"/>
                </a:lnTo>
                <a:lnTo>
                  <a:pt x="63" y="165"/>
                </a:lnTo>
                <a:lnTo>
                  <a:pt x="65" y="173"/>
                </a:lnTo>
                <a:lnTo>
                  <a:pt x="65" y="173"/>
                </a:lnTo>
                <a:lnTo>
                  <a:pt x="66" y="182"/>
                </a:lnTo>
                <a:lnTo>
                  <a:pt x="69" y="186"/>
                </a:lnTo>
                <a:lnTo>
                  <a:pt x="72" y="188"/>
                </a:lnTo>
                <a:lnTo>
                  <a:pt x="72" y="188"/>
                </a:lnTo>
                <a:lnTo>
                  <a:pt x="77" y="191"/>
                </a:lnTo>
                <a:lnTo>
                  <a:pt x="82" y="194"/>
                </a:lnTo>
                <a:lnTo>
                  <a:pt x="82" y="194"/>
                </a:lnTo>
                <a:lnTo>
                  <a:pt x="86" y="199"/>
                </a:lnTo>
                <a:lnTo>
                  <a:pt x="90" y="200"/>
                </a:lnTo>
                <a:lnTo>
                  <a:pt x="93" y="201"/>
                </a:lnTo>
                <a:lnTo>
                  <a:pt x="93" y="201"/>
                </a:lnTo>
                <a:lnTo>
                  <a:pt x="99" y="201"/>
                </a:lnTo>
                <a:lnTo>
                  <a:pt x="99" y="201"/>
                </a:lnTo>
                <a:lnTo>
                  <a:pt x="102" y="204"/>
                </a:lnTo>
                <a:lnTo>
                  <a:pt x="102" y="206"/>
                </a:lnTo>
                <a:lnTo>
                  <a:pt x="103" y="212"/>
                </a:lnTo>
                <a:lnTo>
                  <a:pt x="103" y="212"/>
                </a:lnTo>
                <a:lnTo>
                  <a:pt x="103" y="218"/>
                </a:lnTo>
                <a:lnTo>
                  <a:pt x="103" y="223"/>
                </a:lnTo>
                <a:lnTo>
                  <a:pt x="103" y="223"/>
                </a:lnTo>
                <a:lnTo>
                  <a:pt x="100" y="235"/>
                </a:lnTo>
                <a:lnTo>
                  <a:pt x="100" y="235"/>
                </a:lnTo>
                <a:lnTo>
                  <a:pt x="99" y="238"/>
                </a:lnTo>
                <a:lnTo>
                  <a:pt x="97" y="240"/>
                </a:lnTo>
                <a:lnTo>
                  <a:pt x="92" y="243"/>
                </a:lnTo>
                <a:lnTo>
                  <a:pt x="92" y="243"/>
                </a:lnTo>
                <a:lnTo>
                  <a:pt x="86" y="243"/>
                </a:lnTo>
                <a:lnTo>
                  <a:pt x="81" y="242"/>
                </a:lnTo>
                <a:lnTo>
                  <a:pt x="81" y="242"/>
                </a:lnTo>
                <a:lnTo>
                  <a:pt x="76" y="241"/>
                </a:lnTo>
                <a:lnTo>
                  <a:pt x="72" y="241"/>
                </a:lnTo>
                <a:lnTo>
                  <a:pt x="70" y="242"/>
                </a:lnTo>
                <a:lnTo>
                  <a:pt x="70" y="242"/>
                </a:lnTo>
                <a:lnTo>
                  <a:pt x="68" y="246"/>
                </a:lnTo>
                <a:lnTo>
                  <a:pt x="66" y="249"/>
                </a:lnTo>
                <a:lnTo>
                  <a:pt x="66" y="249"/>
                </a:lnTo>
                <a:lnTo>
                  <a:pt x="66" y="254"/>
                </a:lnTo>
                <a:lnTo>
                  <a:pt x="64" y="257"/>
                </a:lnTo>
                <a:lnTo>
                  <a:pt x="64" y="257"/>
                </a:lnTo>
                <a:lnTo>
                  <a:pt x="58" y="266"/>
                </a:lnTo>
                <a:lnTo>
                  <a:pt x="58" y="266"/>
                </a:lnTo>
                <a:lnTo>
                  <a:pt x="56" y="269"/>
                </a:lnTo>
                <a:lnTo>
                  <a:pt x="54" y="274"/>
                </a:lnTo>
                <a:lnTo>
                  <a:pt x="54" y="274"/>
                </a:lnTo>
                <a:lnTo>
                  <a:pt x="54" y="279"/>
                </a:lnTo>
                <a:lnTo>
                  <a:pt x="55" y="283"/>
                </a:lnTo>
                <a:lnTo>
                  <a:pt x="55" y="283"/>
                </a:lnTo>
                <a:lnTo>
                  <a:pt x="56" y="293"/>
                </a:lnTo>
                <a:lnTo>
                  <a:pt x="56" y="293"/>
                </a:lnTo>
                <a:lnTo>
                  <a:pt x="56" y="295"/>
                </a:lnTo>
                <a:lnTo>
                  <a:pt x="55" y="298"/>
                </a:lnTo>
                <a:lnTo>
                  <a:pt x="55" y="298"/>
                </a:lnTo>
                <a:lnTo>
                  <a:pt x="52" y="301"/>
                </a:lnTo>
                <a:lnTo>
                  <a:pt x="49" y="301"/>
                </a:lnTo>
                <a:lnTo>
                  <a:pt x="49" y="301"/>
                </a:lnTo>
                <a:lnTo>
                  <a:pt x="44" y="302"/>
                </a:lnTo>
                <a:lnTo>
                  <a:pt x="44" y="302"/>
                </a:lnTo>
                <a:lnTo>
                  <a:pt x="40" y="303"/>
                </a:lnTo>
                <a:lnTo>
                  <a:pt x="40" y="303"/>
                </a:lnTo>
                <a:lnTo>
                  <a:pt x="35" y="304"/>
                </a:lnTo>
                <a:lnTo>
                  <a:pt x="31" y="308"/>
                </a:lnTo>
                <a:lnTo>
                  <a:pt x="31" y="308"/>
                </a:lnTo>
                <a:lnTo>
                  <a:pt x="27" y="311"/>
                </a:lnTo>
                <a:lnTo>
                  <a:pt x="24" y="315"/>
                </a:lnTo>
                <a:lnTo>
                  <a:pt x="24" y="315"/>
                </a:lnTo>
                <a:lnTo>
                  <a:pt x="23" y="317"/>
                </a:lnTo>
                <a:lnTo>
                  <a:pt x="23" y="320"/>
                </a:lnTo>
                <a:lnTo>
                  <a:pt x="24" y="324"/>
                </a:lnTo>
                <a:lnTo>
                  <a:pt x="24" y="324"/>
                </a:lnTo>
                <a:lnTo>
                  <a:pt x="24" y="334"/>
                </a:lnTo>
                <a:lnTo>
                  <a:pt x="24" y="334"/>
                </a:lnTo>
                <a:lnTo>
                  <a:pt x="27" y="338"/>
                </a:lnTo>
                <a:lnTo>
                  <a:pt x="30" y="342"/>
                </a:lnTo>
                <a:lnTo>
                  <a:pt x="30" y="342"/>
                </a:lnTo>
                <a:lnTo>
                  <a:pt x="31" y="344"/>
                </a:lnTo>
                <a:lnTo>
                  <a:pt x="33" y="347"/>
                </a:lnTo>
                <a:lnTo>
                  <a:pt x="33" y="351"/>
                </a:lnTo>
                <a:lnTo>
                  <a:pt x="33" y="351"/>
                </a:lnTo>
                <a:lnTo>
                  <a:pt x="34" y="356"/>
                </a:lnTo>
                <a:lnTo>
                  <a:pt x="35" y="361"/>
                </a:lnTo>
                <a:lnTo>
                  <a:pt x="35" y="361"/>
                </a:lnTo>
                <a:lnTo>
                  <a:pt x="34" y="365"/>
                </a:lnTo>
                <a:lnTo>
                  <a:pt x="34" y="368"/>
                </a:lnTo>
                <a:lnTo>
                  <a:pt x="35" y="369"/>
                </a:lnTo>
                <a:lnTo>
                  <a:pt x="35" y="369"/>
                </a:lnTo>
                <a:lnTo>
                  <a:pt x="37" y="370"/>
                </a:lnTo>
                <a:lnTo>
                  <a:pt x="38" y="370"/>
                </a:lnTo>
                <a:lnTo>
                  <a:pt x="41" y="371"/>
                </a:lnTo>
                <a:lnTo>
                  <a:pt x="43" y="372"/>
                </a:lnTo>
                <a:lnTo>
                  <a:pt x="43" y="372"/>
                </a:lnTo>
                <a:lnTo>
                  <a:pt x="44" y="373"/>
                </a:lnTo>
                <a:lnTo>
                  <a:pt x="44" y="376"/>
                </a:lnTo>
                <a:lnTo>
                  <a:pt x="43" y="381"/>
                </a:lnTo>
                <a:lnTo>
                  <a:pt x="43" y="381"/>
                </a:lnTo>
                <a:lnTo>
                  <a:pt x="40" y="384"/>
                </a:lnTo>
                <a:lnTo>
                  <a:pt x="36" y="388"/>
                </a:lnTo>
                <a:lnTo>
                  <a:pt x="36" y="388"/>
                </a:lnTo>
                <a:lnTo>
                  <a:pt x="34" y="393"/>
                </a:lnTo>
                <a:lnTo>
                  <a:pt x="34" y="393"/>
                </a:lnTo>
                <a:lnTo>
                  <a:pt x="31" y="398"/>
                </a:lnTo>
                <a:lnTo>
                  <a:pt x="31" y="398"/>
                </a:lnTo>
                <a:lnTo>
                  <a:pt x="30" y="400"/>
                </a:lnTo>
                <a:lnTo>
                  <a:pt x="30" y="403"/>
                </a:lnTo>
                <a:lnTo>
                  <a:pt x="31" y="406"/>
                </a:lnTo>
                <a:lnTo>
                  <a:pt x="34" y="409"/>
                </a:lnTo>
                <a:lnTo>
                  <a:pt x="34" y="409"/>
                </a:lnTo>
                <a:lnTo>
                  <a:pt x="36" y="410"/>
                </a:lnTo>
                <a:lnTo>
                  <a:pt x="38" y="413"/>
                </a:lnTo>
                <a:lnTo>
                  <a:pt x="38" y="413"/>
                </a:lnTo>
                <a:lnTo>
                  <a:pt x="38" y="416"/>
                </a:lnTo>
                <a:lnTo>
                  <a:pt x="38" y="418"/>
                </a:lnTo>
                <a:lnTo>
                  <a:pt x="38" y="418"/>
                </a:lnTo>
                <a:lnTo>
                  <a:pt x="41" y="420"/>
                </a:lnTo>
                <a:lnTo>
                  <a:pt x="43" y="422"/>
                </a:lnTo>
                <a:lnTo>
                  <a:pt x="48" y="423"/>
                </a:lnTo>
                <a:lnTo>
                  <a:pt x="48" y="423"/>
                </a:lnTo>
                <a:lnTo>
                  <a:pt x="52" y="425"/>
                </a:lnTo>
                <a:lnTo>
                  <a:pt x="55" y="426"/>
                </a:lnTo>
                <a:lnTo>
                  <a:pt x="57" y="425"/>
                </a:lnTo>
                <a:lnTo>
                  <a:pt x="57" y="425"/>
                </a:lnTo>
                <a:lnTo>
                  <a:pt x="63" y="424"/>
                </a:lnTo>
                <a:lnTo>
                  <a:pt x="68" y="423"/>
                </a:lnTo>
                <a:lnTo>
                  <a:pt x="68" y="423"/>
                </a:lnTo>
                <a:lnTo>
                  <a:pt x="72" y="423"/>
                </a:lnTo>
                <a:lnTo>
                  <a:pt x="77" y="424"/>
                </a:lnTo>
                <a:lnTo>
                  <a:pt x="77" y="424"/>
                </a:lnTo>
                <a:lnTo>
                  <a:pt x="81" y="425"/>
                </a:lnTo>
                <a:lnTo>
                  <a:pt x="84" y="427"/>
                </a:lnTo>
                <a:lnTo>
                  <a:pt x="84" y="427"/>
                </a:lnTo>
                <a:lnTo>
                  <a:pt x="85" y="430"/>
                </a:lnTo>
                <a:lnTo>
                  <a:pt x="85" y="432"/>
                </a:lnTo>
                <a:lnTo>
                  <a:pt x="85" y="432"/>
                </a:lnTo>
                <a:lnTo>
                  <a:pt x="85" y="437"/>
                </a:lnTo>
                <a:lnTo>
                  <a:pt x="83" y="441"/>
                </a:lnTo>
                <a:lnTo>
                  <a:pt x="83" y="441"/>
                </a:lnTo>
                <a:lnTo>
                  <a:pt x="78" y="446"/>
                </a:lnTo>
                <a:lnTo>
                  <a:pt x="74" y="448"/>
                </a:lnTo>
                <a:lnTo>
                  <a:pt x="74" y="448"/>
                </a:lnTo>
                <a:lnTo>
                  <a:pt x="66" y="453"/>
                </a:lnTo>
                <a:lnTo>
                  <a:pt x="59" y="458"/>
                </a:lnTo>
                <a:lnTo>
                  <a:pt x="55" y="465"/>
                </a:lnTo>
                <a:lnTo>
                  <a:pt x="54" y="468"/>
                </a:lnTo>
                <a:lnTo>
                  <a:pt x="54" y="473"/>
                </a:lnTo>
                <a:lnTo>
                  <a:pt x="54" y="473"/>
                </a:lnTo>
                <a:lnTo>
                  <a:pt x="52" y="478"/>
                </a:lnTo>
                <a:lnTo>
                  <a:pt x="51" y="482"/>
                </a:lnTo>
                <a:lnTo>
                  <a:pt x="48" y="493"/>
                </a:lnTo>
                <a:lnTo>
                  <a:pt x="48" y="493"/>
                </a:lnTo>
                <a:lnTo>
                  <a:pt x="45" y="498"/>
                </a:lnTo>
                <a:lnTo>
                  <a:pt x="42" y="502"/>
                </a:lnTo>
                <a:lnTo>
                  <a:pt x="37" y="512"/>
                </a:lnTo>
                <a:lnTo>
                  <a:pt x="37" y="512"/>
                </a:lnTo>
                <a:lnTo>
                  <a:pt x="31" y="521"/>
                </a:lnTo>
                <a:lnTo>
                  <a:pt x="31" y="521"/>
                </a:lnTo>
                <a:lnTo>
                  <a:pt x="24" y="532"/>
                </a:lnTo>
                <a:lnTo>
                  <a:pt x="24" y="532"/>
                </a:lnTo>
                <a:lnTo>
                  <a:pt x="16" y="543"/>
                </a:lnTo>
                <a:lnTo>
                  <a:pt x="16" y="543"/>
                </a:lnTo>
                <a:lnTo>
                  <a:pt x="13" y="548"/>
                </a:lnTo>
                <a:lnTo>
                  <a:pt x="10" y="554"/>
                </a:lnTo>
                <a:lnTo>
                  <a:pt x="8" y="560"/>
                </a:lnTo>
                <a:lnTo>
                  <a:pt x="6" y="566"/>
                </a:lnTo>
                <a:lnTo>
                  <a:pt x="6" y="566"/>
                </a:lnTo>
                <a:lnTo>
                  <a:pt x="2" y="570"/>
                </a:lnTo>
                <a:lnTo>
                  <a:pt x="1" y="573"/>
                </a:lnTo>
                <a:lnTo>
                  <a:pt x="0" y="575"/>
                </a:lnTo>
                <a:lnTo>
                  <a:pt x="0" y="575"/>
                </a:lnTo>
                <a:lnTo>
                  <a:pt x="0" y="577"/>
                </a:lnTo>
                <a:lnTo>
                  <a:pt x="1" y="580"/>
                </a:lnTo>
                <a:lnTo>
                  <a:pt x="4" y="583"/>
                </a:lnTo>
                <a:lnTo>
                  <a:pt x="4" y="583"/>
                </a:lnTo>
                <a:lnTo>
                  <a:pt x="13" y="591"/>
                </a:lnTo>
                <a:lnTo>
                  <a:pt x="13" y="591"/>
                </a:lnTo>
                <a:lnTo>
                  <a:pt x="17" y="595"/>
                </a:lnTo>
                <a:lnTo>
                  <a:pt x="22" y="599"/>
                </a:lnTo>
                <a:lnTo>
                  <a:pt x="22" y="599"/>
                </a:lnTo>
                <a:lnTo>
                  <a:pt x="27" y="604"/>
                </a:lnTo>
                <a:lnTo>
                  <a:pt x="30" y="610"/>
                </a:lnTo>
                <a:lnTo>
                  <a:pt x="30" y="610"/>
                </a:lnTo>
                <a:lnTo>
                  <a:pt x="35" y="616"/>
                </a:lnTo>
                <a:lnTo>
                  <a:pt x="40" y="622"/>
                </a:lnTo>
                <a:lnTo>
                  <a:pt x="40" y="622"/>
                </a:lnTo>
                <a:lnTo>
                  <a:pt x="42" y="623"/>
                </a:lnTo>
                <a:lnTo>
                  <a:pt x="45" y="624"/>
                </a:lnTo>
                <a:lnTo>
                  <a:pt x="51" y="623"/>
                </a:lnTo>
                <a:lnTo>
                  <a:pt x="51" y="623"/>
                </a:lnTo>
                <a:lnTo>
                  <a:pt x="58" y="621"/>
                </a:lnTo>
                <a:lnTo>
                  <a:pt x="64" y="617"/>
                </a:lnTo>
                <a:lnTo>
                  <a:pt x="64" y="617"/>
                </a:lnTo>
                <a:lnTo>
                  <a:pt x="76" y="607"/>
                </a:lnTo>
                <a:lnTo>
                  <a:pt x="76" y="607"/>
                </a:lnTo>
                <a:lnTo>
                  <a:pt x="89" y="600"/>
                </a:lnTo>
                <a:lnTo>
                  <a:pt x="89" y="600"/>
                </a:lnTo>
                <a:lnTo>
                  <a:pt x="95" y="596"/>
                </a:lnTo>
                <a:lnTo>
                  <a:pt x="99" y="591"/>
                </a:lnTo>
                <a:lnTo>
                  <a:pt x="99" y="591"/>
                </a:lnTo>
                <a:lnTo>
                  <a:pt x="110" y="583"/>
                </a:lnTo>
                <a:lnTo>
                  <a:pt x="110" y="583"/>
                </a:lnTo>
                <a:lnTo>
                  <a:pt x="115" y="580"/>
                </a:lnTo>
                <a:lnTo>
                  <a:pt x="120" y="576"/>
                </a:lnTo>
                <a:lnTo>
                  <a:pt x="123" y="575"/>
                </a:lnTo>
                <a:lnTo>
                  <a:pt x="126" y="575"/>
                </a:lnTo>
                <a:lnTo>
                  <a:pt x="129" y="576"/>
                </a:lnTo>
                <a:lnTo>
                  <a:pt x="131" y="577"/>
                </a:lnTo>
                <a:lnTo>
                  <a:pt x="131" y="577"/>
                </a:lnTo>
                <a:lnTo>
                  <a:pt x="136" y="581"/>
                </a:lnTo>
                <a:lnTo>
                  <a:pt x="136" y="581"/>
                </a:lnTo>
                <a:lnTo>
                  <a:pt x="141" y="583"/>
                </a:lnTo>
                <a:lnTo>
                  <a:pt x="144" y="583"/>
                </a:lnTo>
                <a:lnTo>
                  <a:pt x="146" y="582"/>
                </a:lnTo>
                <a:lnTo>
                  <a:pt x="146" y="582"/>
                </a:lnTo>
                <a:lnTo>
                  <a:pt x="147" y="580"/>
                </a:lnTo>
                <a:lnTo>
                  <a:pt x="149" y="577"/>
                </a:lnTo>
                <a:lnTo>
                  <a:pt x="150" y="572"/>
                </a:lnTo>
                <a:lnTo>
                  <a:pt x="150" y="572"/>
                </a:lnTo>
                <a:lnTo>
                  <a:pt x="151" y="567"/>
                </a:lnTo>
                <a:lnTo>
                  <a:pt x="150" y="562"/>
                </a:lnTo>
                <a:lnTo>
                  <a:pt x="149" y="557"/>
                </a:lnTo>
                <a:lnTo>
                  <a:pt x="146" y="554"/>
                </a:lnTo>
                <a:lnTo>
                  <a:pt x="146" y="554"/>
                </a:lnTo>
                <a:lnTo>
                  <a:pt x="141" y="550"/>
                </a:lnTo>
                <a:lnTo>
                  <a:pt x="137" y="547"/>
                </a:lnTo>
                <a:lnTo>
                  <a:pt x="132" y="543"/>
                </a:lnTo>
                <a:lnTo>
                  <a:pt x="131" y="541"/>
                </a:lnTo>
                <a:lnTo>
                  <a:pt x="131" y="539"/>
                </a:lnTo>
                <a:lnTo>
                  <a:pt x="131" y="539"/>
                </a:lnTo>
                <a:lnTo>
                  <a:pt x="132" y="534"/>
                </a:lnTo>
                <a:lnTo>
                  <a:pt x="132" y="534"/>
                </a:lnTo>
                <a:lnTo>
                  <a:pt x="133" y="532"/>
                </a:lnTo>
                <a:lnTo>
                  <a:pt x="133" y="529"/>
                </a:lnTo>
                <a:lnTo>
                  <a:pt x="133" y="529"/>
                </a:lnTo>
                <a:lnTo>
                  <a:pt x="136" y="528"/>
                </a:lnTo>
                <a:lnTo>
                  <a:pt x="138" y="528"/>
                </a:lnTo>
                <a:lnTo>
                  <a:pt x="144" y="531"/>
                </a:lnTo>
                <a:lnTo>
                  <a:pt x="144" y="531"/>
                </a:lnTo>
                <a:lnTo>
                  <a:pt x="153" y="531"/>
                </a:lnTo>
                <a:lnTo>
                  <a:pt x="161" y="531"/>
                </a:lnTo>
                <a:lnTo>
                  <a:pt x="161" y="531"/>
                </a:lnTo>
                <a:lnTo>
                  <a:pt x="168" y="529"/>
                </a:lnTo>
                <a:lnTo>
                  <a:pt x="172" y="528"/>
                </a:lnTo>
                <a:lnTo>
                  <a:pt x="175" y="526"/>
                </a:lnTo>
                <a:lnTo>
                  <a:pt x="175" y="526"/>
                </a:lnTo>
                <a:lnTo>
                  <a:pt x="179" y="522"/>
                </a:lnTo>
                <a:lnTo>
                  <a:pt x="185" y="519"/>
                </a:lnTo>
                <a:lnTo>
                  <a:pt x="185" y="519"/>
                </a:lnTo>
                <a:lnTo>
                  <a:pt x="195" y="513"/>
                </a:lnTo>
                <a:lnTo>
                  <a:pt x="195" y="513"/>
                </a:lnTo>
                <a:lnTo>
                  <a:pt x="201" y="511"/>
                </a:lnTo>
                <a:lnTo>
                  <a:pt x="206" y="507"/>
                </a:lnTo>
                <a:lnTo>
                  <a:pt x="206" y="507"/>
                </a:lnTo>
                <a:lnTo>
                  <a:pt x="211" y="505"/>
                </a:lnTo>
                <a:lnTo>
                  <a:pt x="214" y="504"/>
                </a:lnTo>
                <a:lnTo>
                  <a:pt x="216" y="504"/>
                </a:lnTo>
                <a:lnTo>
                  <a:pt x="216" y="504"/>
                </a:lnTo>
                <a:lnTo>
                  <a:pt x="219" y="505"/>
                </a:lnTo>
                <a:lnTo>
                  <a:pt x="220" y="507"/>
                </a:lnTo>
                <a:lnTo>
                  <a:pt x="220" y="507"/>
                </a:lnTo>
                <a:lnTo>
                  <a:pt x="226" y="511"/>
                </a:lnTo>
                <a:lnTo>
                  <a:pt x="226" y="511"/>
                </a:lnTo>
                <a:lnTo>
                  <a:pt x="231" y="513"/>
                </a:lnTo>
                <a:lnTo>
                  <a:pt x="233" y="514"/>
                </a:lnTo>
                <a:lnTo>
                  <a:pt x="234" y="515"/>
                </a:lnTo>
                <a:lnTo>
                  <a:pt x="234" y="515"/>
                </a:lnTo>
                <a:lnTo>
                  <a:pt x="235" y="519"/>
                </a:lnTo>
                <a:lnTo>
                  <a:pt x="238" y="521"/>
                </a:lnTo>
                <a:lnTo>
                  <a:pt x="238" y="521"/>
                </a:lnTo>
                <a:lnTo>
                  <a:pt x="241" y="524"/>
                </a:lnTo>
                <a:lnTo>
                  <a:pt x="245" y="526"/>
                </a:lnTo>
                <a:lnTo>
                  <a:pt x="245" y="526"/>
                </a:lnTo>
                <a:lnTo>
                  <a:pt x="249" y="533"/>
                </a:lnTo>
                <a:lnTo>
                  <a:pt x="249" y="533"/>
                </a:lnTo>
                <a:lnTo>
                  <a:pt x="258" y="543"/>
                </a:lnTo>
                <a:lnTo>
                  <a:pt x="258" y="543"/>
                </a:lnTo>
                <a:lnTo>
                  <a:pt x="260" y="546"/>
                </a:lnTo>
                <a:lnTo>
                  <a:pt x="262" y="547"/>
                </a:lnTo>
                <a:lnTo>
                  <a:pt x="269" y="549"/>
                </a:lnTo>
                <a:lnTo>
                  <a:pt x="269" y="549"/>
                </a:lnTo>
                <a:lnTo>
                  <a:pt x="274" y="550"/>
                </a:lnTo>
                <a:lnTo>
                  <a:pt x="274" y="550"/>
                </a:lnTo>
                <a:lnTo>
                  <a:pt x="277" y="550"/>
                </a:lnTo>
                <a:lnTo>
                  <a:pt x="280" y="549"/>
                </a:lnTo>
                <a:lnTo>
                  <a:pt x="280" y="549"/>
                </a:lnTo>
                <a:lnTo>
                  <a:pt x="286" y="547"/>
                </a:lnTo>
                <a:lnTo>
                  <a:pt x="291" y="547"/>
                </a:lnTo>
                <a:lnTo>
                  <a:pt x="291" y="547"/>
                </a:lnTo>
                <a:lnTo>
                  <a:pt x="297" y="546"/>
                </a:lnTo>
                <a:lnTo>
                  <a:pt x="303" y="546"/>
                </a:lnTo>
                <a:lnTo>
                  <a:pt x="303" y="546"/>
                </a:lnTo>
                <a:lnTo>
                  <a:pt x="309" y="547"/>
                </a:lnTo>
                <a:lnTo>
                  <a:pt x="309" y="547"/>
                </a:lnTo>
                <a:lnTo>
                  <a:pt x="315" y="547"/>
                </a:lnTo>
                <a:lnTo>
                  <a:pt x="315" y="547"/>
                </a:lnTo>
                <a:lnTo>
                  <a:pt x="318" y="548"/>
                </a:lnTo>
                <a:lnTo>
                  <a:pt x="321" y="549"/>
                </a:lnTo>
                <a:lnTo>
                  <a:pt x="325" y="554"/>
                </a:lnTo>
                <a:lnTo>
                  <a:pt x="325" y="554"/>
                </a:lnTo>
                <a:lnTo>
                  <a:pt x="328" y="556"/>
                </a:lnTo>
                <a:lnTo>
                  <a:pt x="330" y="559"/>
                </a:lnTo>
                <a:lnTo>
                  <a:pt x="330" y="559"/>
                </a:lnTo>
                <a:lnTo>
                  <a:pt x="335" y="559"/>
                </a:lnTo>
                <a:lnTo>
                  <a:pt x="338" y="559"/>
                </a:lnTo>
                <a:lnTo>
                  <a:pt x="338" y="559"/>
                </a:lnTo>
                <a:lnTo>
                  <a:pt x="345" y="559"/>
                </a:lnTo>
                <a:lnTo>
                  <a:pt x="345" y="559"/>
                </a:lnTo>
                <a:lnTo>
                  <a:pt x="356" y="557"/>
                </a:lnTo>
                <a:lnTo>
                  <a:pt x="365" y="559"/>
                </a:lnTo>
                <a:lnTo>
                  <a:pt x="365" y="559"/>
                </a:lnTo>
                <a:lnTo>
                  <a:pt x="370" y="557"/>
                </a:lnTo>
                <a:lnTo>
                  <a:pt x="374" y="555"/>
                </a:lnTo>
                <a:lnTo>
                  <a:pt x="381" y="549"/>
                </a:lnTo>
                <a:lnTo>
                  <a:pt x="381" y="549"/>
                </a:lnTo>
                <a:lnTo>
                  <a:pt x="384" y="547"/>
                </a:lnTo>
                <a:lnTo>
                  <a:pt x="389" y="547"/>
                </a:lnTo>
                <a:lnTo>
                  <a:pt x="398" y="547"/>
                </a:lnTo>
                <a:lnTo>
                  <a:pt x="398" y="547"/>
                </a:lnTo>
                <a:lnTo>
                  <a:pt x="403" y="548"/>
                </a:lnTo>
                <a:lnTo>
                  <a:pt x="406" y="549"/>
                </a:lnTo>
                <a:lnTo>
                  <a:pt x="411" y="552"/>
                </a:lnTo>
                <a:lnTo>
                  <a:pt x="416" y="552"/>
                </a:lnTo>
                <a:lnTo>
                  <a:pt x="416" y="552"/>
                </a:lnTo>
                <a:lnTo>
                  <a:pt x="434" y="550"/>
                </a:lnTo>
                <a:lnTo>
                  <a:pt x="434" y="550"/>
                </a:lnTo>
                <a:lnTo>
                  <a:pt x="439" y="550"/>
                </a:lnTo>
                <a:lnTo>
                  <a:pt x="444" y="552"/>
                </a:lnTo>
                <a:lnTo>
                  <a:pt x="449" y="554"/>
                </a:lnTo>
                <a:lnTo>
                  <a:pt x="451" y="557"/>
                </a:lnTo>
                <a:lnTo>
                  <a:pt x="451" y="557"/>
                </a:lnTo>
                <a:lnTo>
                  <a:pt x="452" y="561"/>
                </a:lnTo>
                <a:lnTo>
                  <a:pt x="453" y="562"/>
                </a:lnTo>
                <a:lnTo>
                  <a:pt x="454" y="563"/>
                </a:lnTo>
                <a:lnTo>
                  <a:pt x="454" y="563"/>
                </a:lnTo>
                <a:lnTo>
                  <a:pt x="457" y="565"/>
                </a:lnTo>
                <a:lnTo>
                  <a:pt x="459" y="565"/>
                </a:lnTo>
                <a:lnTo>
                  <a:pt x="464" y="565"/>
                </a:lnTo>
                <a:lnTo>
                  <a:pt x="464" y="565"/>
                </a:lnTo>
                <a:lnTo>
                  <a:pt x="468" y="565"/>
                </a:lnTo>
                <a:lnTo>
                  <a:pt x="473" y="563"/>
                </a:lnTo>
                <a:lnTo>
                  <a:pt x="477" y="562"/>
                </a:lnTo>
                <a:lnTo>
                  <a:pt x="481" y="560"/>
                </a:lnTo>
                <a:lnTo>
                  <a:pt x="481" y="560"/>
                </a:lnTo>
                <a:lnTo>
                  <a:pt x="485" y="555"/>
                </a:lnTo>
                <a:lnTo>
                  <a:pt x="491" y="552"/>
                </a:lnTo>
                <a:lnTo>
                  <a:pt x="491" y="552"/>
                </a:lnTo>
                <a:lnTo>
                  <a:pt x="493" y="549"/>
                </a:lnTo>
                <a:lnTo>
                  <a:pt x="495" y="547"/>
                </a:lnTo>
                <a:lnTo>
                  <a:pt x="495" y="547"/>
                </a:lnTo>
                <a:lnTo>
                  <a:pt x="497" y="541"/>
                </a:lnTo>
                <a:lnTo>
                  <a:pt x="497" y="535"/>
                </a:lnTo>
                <a:lnTo>
                  <a:pt x="497" y="535"/>
                </a:lnTo>
                <a:lnTo>
                  <a:pt x="498" y="532"/>
                </a:lnTo>
                <a:lnTo>
                  <a:pt x="498" y="529"/>
                </a:lnTo>
                <a:lnTo>
                  <a:pt x="498" y="529"/>
                </a:lnTo>
                <a:lnTo>
                  <a:pt x="498" y="525"/>
                </a:lnTo>
                <a:lnTo>
                  <a:pt x="498" y="520"/>
                </a:lnTo>
                <a:lnTo>
                  <a:pt x="498" y="520"/>
                </a:lnTo>
                <a:lnTo>
                  <a:pt x="500" y="515"/>
                </a:lnTo>
                <a:lnTo>
                  <a:pt x="501" y="509"/>
                </a:lnTo>
                <a:lnTo>
                  <a:pt x="501" y="509"/>
                </a:lnTo>
                <a:lnTo>
                  <a:pt x="502" y="507"/>
                </a:lnTo>
                <a:lnTo>
                  <a:pt x="505" y="506"/>
                </a:lnTo>
                <a:lnTo>
                  <a:pt x="507" y="506"/>
                </a:lnTo>
                <a:lnTo>
                  <a:pt x="511" y="507"/>
                </a:lnTo>
                <a:lnTo>
                  <a:pt x="511" y="507"/>
                </a:lnTo>
                <a:lnTo>
                  <a:pt x="515" y="508"/>
                </a:lnTo>
                <a:lnTo>
                  <a:pt x="521" y="509"/>
                </a:lnTo>
                <a:lnTo>
                  <a:pt x="521" y="509"/>
                </a:lnTo>
                <a:lnTo>
                  <a:pt x="527" y="511"/>
                </a:lnTo>
                <a:lnTo>
                  <a:pt x="533" y="511"/>
                </a:lnTo>
                <a:lnTo>
                  <a:pt x="533" y="511"/>
                </a:lnTo>
                <a:lnTo>
                  <a:pt x="535" y="509"/>
                </a:lnTo>
                <a:lnTo>
                  <a:pt x="539" y="507"/>
                </a:lnTo>
                <a:lnTo>
                  <a:pt x="543" y="502"/>
                </a:lnTo>
                <a:lnTo>
                  <a:pt x="543" y="502"/>
                </a:lnTo>
                <a:lnTo>
                  <a:pt x="546" y="500"/>
                </a:lnTo>
                <a:lnTo>
                  <a:pt x="548" y="498"/>
                </a:lnTo>
                <a:lnTo>
                  <a:pt x="553" y="493"/>
                </a:lnTo>
                <a:lnTo>
                  <a:pt x="553" y="493"/>
                </a:lnTo>
                <a:lnTo>
                  <a:pt x="555" y="491"/>
                </a:lnTo>
                <a:lnTo>
                  <a:pt x="559" y="490"/>
                </a:lnTo>
                <a:lnTo>
                  <a:pt x="565" y="488"/>
                </a:lnTo>
                <a:lnTo>
                  <a:pt x="565" y="488"/>
                </a:lnTo>
                <a:lnTo>
                  <a:pt x="570" y="488"/>
                </a:lnTo>
                <a:lnTo>
                  <a:pt x="573" y="488"/>
                </a:lnTo>
                <a:lnTo>
                  <a:pt x="576" y="487"/>
                </a:lnTo>
                <a:lnTo>
                  <a:pt x="576" y="487"/>
                </a:lnTo>
                <a:lnTo>
                  <a:pt x="579" y="485"/>
                </a:lnTo>
                <a:lnTo>
                  <a:pt x="580" y="481"/>
                </a:lnTo>
                <a:lnTo>
                  <a:pt x="582" y="477"/>
                </a:lnTo>
                <a:lnTo>
                  <a:pt x="582" y="477"/>
                </a:lnTo>
                <a:lnTo>
                  <a:pt x="584" y="474"/>
                </a:lnTo>
                <a:lnTo>
                  <a:pt x="587" y="473"/>
                </a:lnTo>
                <a:lnTo>
                  <a:pt x="593" y="474"/>
                </a:lnTo>
                <a:lnTo>
                  <a:pt x="593" y="474"/>
                </a:lnTo>
                <a:lnTo>
                  <a:pt x="599" y="474"/>
                </a:lnTo>
                <a:lnTo>
                  <a:pt x="601" y="475"/>
                </a:lnTo>
                <a:lnTo>
                  <a:pt x="603" y="477"/>
                </a:lnTo>
                <a:lnTo>
                  <a:pt x="603" y="477"/>
                </a:lnTo>
                <a:lnTo>
                  <a:pt x="604" y="480"/>
                </a:lnTo>
                <a:lnTo>
                  <a:pt x="606" y="482"/>
                </a:lnTo>
                <a:lnTo>
                  <a:pt x="606" y="485"/>
                </a:lnTo>
                <a:lnTo>
                  <a:pt x="607" y="488"/>
                </a:lnTo>
                <a:lnTo>
                  <a:pt x="607" y="488"/>
                </a:lnTo>
                <a:lnTo>
                  <a:pt x="609" y="491"/>
                </a:lnTo>
                <a:lnTo>
                  <a:pt x="611" y="492"/>
                </a:lnTo>
                <a:lnTo>
                  <a:pt x="618" y="494"/>
                </a:lnTo>
                <a:lnTo>
                  <a:pt x="618" y="494"/>
                </a:lnTo>
                <a:lnTo>
                  <a:pt x="624" y="499"/>
                </a:lnTo>
                <a:lnTo>
                  <a:pt x="627" y="501"/>
                </a:lnTo>
                <a:lnTo>
                  <a:pt x="630" y="501"/>
                </a:lnTo>
                <a:lnTo>
                  <a:pt x="630" y="501"/>
                </a:lnTo>
                <a:lnTo>
                  <a:pt x="634" y="500"/>
                </a:lnTo>
                <a:lnTo>
                  <a:pt x="636" y="498"/>
                </a:lnTo>
                <a:lnTo>
                  <a:pt x="636" y="498"/>
                </a:lnTo>
                <a:lnTo>
                  <a:pt x="640" y="497"/>
                </a:lnTo>
                <a:lnTo>
                  <a:pt x="642" y="494"/>
                </a:lnTo>
                <a:lnTo>
                  <a:pt x="642" y="494"/>
                </a:lnTo>
                <a:lnTo>
                  <a:pt x="643" y="492"/>
                </a:lnTo>
                <a:lnTo>
                  <a:pt x="643" y="488"/>
                </a:lnTo>
                <a:lnTo>
                  <a:pt x="643" y="486"/>
                </a:lnTo>
                <a:lnTo>
                  <a:pt x="644" y="484"/>
                </a:lnTo>
                <a:lnTo>
                  <a:pt x="644" y="484"/>
                </a:lnTo>
                <a:lnTo>
                  <a:pt x="647" y="481"/>
                </a:lnTo>
                <a:lnTo>
                  <a:pt x="650" y="480"/>
                </a:lnTo>
                <a:lnTo>
                  <a:pt x="654" y="479"/>
                </a:lnTo>
                <a:lnTo>
                  <a:pt x="656" y="477"/>
                </a:lnTo>
                <a:lnTo>
                  <a:pt x="656" y="477"/>
                </a:lnTo>
                <a:lnTo>
                  <a:pt x="656" y="473"/>
                </a:lnTo>
                <a:lnTo>
                  <a:pt x="655" y="470"/>
                </a:lnTo>
                <a:lnTo>
                  <a:pt x="655" y="470"/>
                </a:lnTo>
                <a:lnTo>
                  <a:pt x="654" y="466"/>
                </a:lnTo>
                <a:lnTo>
                  <a:pt x="654" y="463"/>
                </a:lnTo>
                <a:lnTo>
                  <a:pt x="654" y="463"/>
                </a:lnTo>
                <a:lnTo>
                  <a:pt x="655" y="457"/>
                </a:lnTo>
                <a:lnTo>
                  <a:pt x="654" y="454"/>
                </a:lnTo>
                <a:lnTo>
                  <a:pt x="652" y="452"/>
                </a:lnTo>
                <a:lnTo>
                  <a:pt x="652" y="452"/>
                </a:lnTo>
                <a:lnTo>
                  <a:pt x="644" y="441"/>
                </a:lnTo>
                <a:lnTo>
                  <a:pt x="644" y="441"/>
                </a:lnTo>
                <a:lnTo>
                  <a:pt x="642" y="437"/>
                </a:lnTo>
                <a:lnTo>
                  <a:pt x="641" y="431"/>
                </a:lnTo>
                <a:lnTo>
                  <a:pt x="641" y="431"/>
                </a:lnTo>
                <a:lnTo>
                  <a:pt x="638" y="426"/>
                </a:lnTo>
                <a:lnTo>
                  <a:pt x="637" y="422"/>
                </a:lnTo>
                <a:lnTo>
                  <a:pt x="637" y="422"/>
                </a:lnTo>
                <a:lnTo>
                  <a:pt x="638" y="416"/>
                </a:lnTo>
                <a:lnTo>
                  <a:pt x="638" y="410"/>
                </a:lnTo>
                <a:lnTo>
                  <a:pt x="638" y="410"/>
                </a:lnTo>
                <a:lnTo>
                  <a:pt x="640" y="405"/>
                </a:lnTo>
                <a:lnTo>
                  <a:pt x="642" y="400"/>
                </a:lnTo>
                <a:lnTo>
                  <a:pt x="644" y="397"/>
                </a:lnTo>
                <a:lnTo>
                  <a:pt x="650" y="395"/>
                </a:lnTo>
                <a:lnTo>
                  <a:pt x="650" y="395"/>
                </a:lnTo>
                <a:lnTo>
                  <a:pt x="656" y="395"/>
                </a:lnTo>
                <a:lnTo>
                  <a:pt x="661" y="396"/>
                </a:lnTo>
                <a:lnTo>
                  <a:pt x="661" y="396"/>
                </a:lnTo>
                <a:lnTo>
                  <a:pt x="672" y="395"/>
                </a:lnTo>
                <a:lnTo>
                  <a:pt x="672" y="395"/>
                </a:lnTo>
                <a:lnTo>
                  <a:pt x="679" y="395"/>
                </a:lnTo>
                <a:lnTo>
                  <a:pt x="685" y="396"/>
                </a:lnTo>
                <a:lnTo>
                  <a:pt x="690" y="398"/>
                </a:lnTo>
                <a:lnTo>
                  <a:pt x="692" y="399"/>
                </a:lnTo>
                <a:lnTo>
                  <a:pt x="693" y="403"/>
                </a:lnTo>
                <a:lnTo>
                  <a:pt x="693" y="403"/>
                </a:lnTo>
                <a:lnTo>
                  <a:pt x="695" y="407"/>
                </a:lnTo>
                <a:lnTo>
                  <a:pt x="696" y="409"/>
                </a:lnTo>
                <a:lnTo>
                  <a:pt x="698" y="410"/>
                </a:lnTo>
                <a:lnTo>
                  <a:pt x="698" y="410"/>
                </a:lnTo>
                <a:lnTo>
                  <a:pt x="700" y="411"/>
                </a:lnTo>
                <a:lnTo>
                  <a:pt x="704" y="411"/>
                </a:lnTo>
                <a:lnTo>
                  <a:pt x="709" y="410"/>
                </a:lnTo>
                <a:lnTo>
                  <a:pt x="709" y="410"/>
                </a:lnTo>
                <a:lnTo>
                  <a:pt x="715" y="409"/>
                </a:lnTo>
                <a:lnTo>
                  <a:pt x="719" y="409"/>
                </a:lnTo>
                <a:lnTo>
                  <a:pt x="719" y="409"/>
                </a:lnTo>
                <a:lnTo>
                  <a:pt x="725" y="409"/>
                </a:lnTo>
                <a:lnTo>
                  <a:pt x="729" y="407"/>
                </a:lnTo>
                <a:lnTo>
                  <a:pt x="731" y="405"/>
                </a:lnTo>
                <a:lnTo>
                  <a:pt x="731" y="405"/>
                </a:lnTo>
                <a:lnTo>
                  <a:pt x="741" y="397"/>
                </a:lnTo>
                <a:lnTo>
                  <a:pt x="741" y="397"/>
                </a:lnTo>
                <a:lnTo>
                  <a:pt x="743" y="395"/>
                </a:lnTo>
                <a:lnTo>
                  <a:pt x="744" y="392"/>
                </a:lnTo>
                <a:lnTo>
                  <a:pt x="741" y="388"/>
                </a:lnTo>
                <a:lnTo>
                  <a:pt x="741" y="388"/>
                </a:lnTo>
                <a:lnTo>
                  <a:pt x="741" y="384"/>
                </a:lnTo>
                <a:lnTo>
                  <a:pt x="741" y="382"/>
                </a:lnTo>
                <a:lnTo>
                  <a:pt x="743" y="376"/>
                </a:lnTo>
                <a:lnTo>
                  <a:pt x="743" y="376"/>
                </a:lnTo>
                <a:lnTo>
                  <a:pt x="741" y="369"/>
                </a:lnTo>
                <a:lnTo>
                  <a:pt x="741" y="366"/>
                </a:lnTo>
                <a:lnTo>
                  <a:pt x="743" y="363"/>
                </a:lnTo>
                <a:lnTo>
                  <a:pt x="743" y="363"/>
                </a:lnTo>
                <a:lnTo>
                  <a:pt x="744" y="359"/>
                </a:lnTo>
                <a:lnTo>
                  <a:pt x="747" y="357"/>
                </a:lnTo>
                <a:lnTo>
                  <a:pt x="751" y="355"/>
                </a:lnTo>
                <a:lnTo>
                  <a:pt x="754" y="354"/>
                </a:lnTo>
                <a:lnTo>
                  <a:pt x="754" y="354"/>
                </a:lnTo>
                <a:lnTo>
                  <a:pt x="756" y="355"/>
                </a:lnTo>
                <a:lnTo>
                  <a:pt x="756" y="355"/>
                </a:lnTo>
                <a:lnTo>
                  <a:pt x="754" y="342"/>
                </a:lnTo>
                <a:lnTo>
                  <a:pt x="754" y="330"/>
                </a:lnTo>
                <a:lnTo>
                  <a:pt x="754" y="330"/>
                </a:lnTo>
                <a:close/>
                <a:moveTo>
                  <a:pt x="441" y="161"/>
                </a:moveTo>
                <a:lnTo>
                  <a:pt x="441" y="161"/>
                </a:lnTo>
                <a:lnTo>
                  <a:pt x="439" y="165"/>
                </a:lnTo>
                <a:lnTo>
                  <a:pt x="437" y="168"/>
                </a:lnTo>
                <a:lnTo>
                  <a:pt x="430" y="174"/>
                </a:lnTo>
                <a:lnTo>
                  <a:pt x="422" y="179"/>
                </a:lnTo>
                <a:lnTo>
                  <a:pt x="415" y="184"/>
                </a:lnTo>
                <a:lnTo>
                  <a:pt x="415" y="184"/>
                </a:lnTo>
                <a:lnTo>
                  <a:pt x="409" y="191"/>
                </a:lnTo>
                <a:lnTo>
                  <a:pt x="404" y="198"/>
                </a:lnTo>
                <a:lnTo>
                  <a:pt x="400" y="200"/>
                </a:lnTo>
                <a:lnTo>
                  <a:pt x="397" y="202"/>
                </a:lnTo>
                <a:lnTo>
                  <a:pt x="393" y="205"/>
                </a:lnTo>
                <a:lnTo>
                  <a:pt x="389" y="206"/>
                </a:lnTo>
                <a:lnTo>
                  <a:pt x="389" y="206"/>
                </a:lnTo>
                <a:lnTo>
                  <a:pt x="381" y="206"/>
                </a:lnTo>
                <a:lnTo>
                  <a:pt x="372" y="204"/>
                </a:lnTo>
                <a:lnTo>
                  <a:pt x="364" y="200"/>
                </a:lnTo>
                <a:lnTo>
                  <a:pt x="362" y="198"/>
                </a:lnTo>
                <a:lnTo>
                  <a:pt x="358" y="194"/>
                </a:lnTo>
                <a:lnTo>
                  <a:pt x="358" y="194"/>
                </a:lnTo>
                <a:lnTo>
                  <a:pt x="354" y="186"/>
                </a:lnTo>
                <a:lnTo>
                  <a:pt x="350" y="179"/>
                </a:lnTo>
                <a:lnTo>
                  <a:pt x="348" y="175"/>
                </a:lnTo>
                <a:lnTo>
                  <a:pt x="344" y="173"/>
                </a:lnTo>
                <a:lnTo>
                  <a:pt x="341" y="171"/>
                </a:lnTo>
                <a:lnTo>
                  <a:pt x="336" y="170"/>
                </a:lnTo>
                <a:lnTo>
                  <a:pt x="336" y="170"/>
                </a:lnTo>
                <a:lnTo>
                  <a:pt x="325" y="168"/>
                </a:lnTo>
                <a:lnTo>
                  <a:pt x="322" y="166"/>
                </a:lnTo>
                <a:lnTo>
                  <a:pt x="318" y="164"/>
                </a:lnTo>
                <a:lnTo>
                  <a:pt x="318" y="164"/>
                </a:lnTo>
                <a:lnTo>
                  <a:pt x="316" y="159"/>
                </a:lnTo>
                <a:lnTo>
                  <a:pt x="315" y="154"/>
                </a:lnTo>
                <a:lnTo>
                  <a:pt x="315" y="145"/>
                </a:lnTo>
                <a:lnTo>
                  <a:pt x="315" y="145"/>
                </a:lnTo>
                <a:lnTo>
                  <a:pt x="314" y="137"/>
                </a:lnTo>
                <a:lnTo>
                  <a:pt x="314" y="130"/>
                </a:lnTo>
                <a:lnTo>
                  <a:pt x="314" y="130"/>
                </a:lnTo>
                <a:lnTo>
                  <a:pt x="316" y="124"/>
                </a:lnTo>
                <a:lnTo>
                  <a:pt x="320" y="119"/>
                </a:lnTo>
                <a:lnTo>
                  <a:pt x="327" y="111"/>
                </a:lnTo>
                <a:lnTo>
                  <a:pt x="327" y="111"/>
                </a:lnTo>
                <a:lnTo>
                  <a:pt x="331" y="107"/>
                </a:lnTo>
                <a:lnTo>
                  <a:pt x="336" y="105"/>
                </a:lnTo>
                <a:lnTo>
                  <a:pt x="336" y="105"/>
                </a:lnTo>
                <a:lnTo>
                  <a:pt x="340" y="104"/>
                </a:lnTo>
                <a:lnTo>
                  <a:pt x="342" y="104"/>
                </a:lnTo>
                <a:lnTo>
                  <a:pt x="348" y="106"/>
                </a:lnTo>
                <a:lnTo>
                  <a:pt x="348" y="106"/>
                </a:lnTo>
                <a:lnTo>
                  <a:pt x="352" y="107"/>
                </a:lnTo>
                <a:lnTo>
                  <a:pt x="357" y="107"/>
                </a:lnTo>
                <a:lnTo>
                  <a:pt x="365" y="107"/>
                </a:lnTo>
                <a:lnTo>
                  <a:pt x="365" y="107"/>
                </a:lnTo>
                <a:lnTo>
                  <a:pt x="375" y="106"/>
                </a:lnTo>
                <a:lnTo>
                  <a:pt x="379" y="105"/>
                </a:lnTo>
                <a:lnTo>
                  <a:pt x="384" y="104"/>
                </a:lnTo>
                <a:lnTo>
                  <a:pt x="384" y="104"/>
                </a:lnTo>
                <a:lnTo>
                  <a:pt x="391" y="100"/>
                </a:lnTo>
                <a:lnTo>
                  <a:pt x="398" y="97"/>
                </a:lnTo>
                <a:lnTo>
                  <a:pt x="398" y="97"/>
                </a:lnTo>
                <a:lnTo>
                  <a:pt x="403" y="97"/>
                </a:lnTo>
                <a:lnTo>
                  <a:pt x="406" y="97"/>
                </a:lnTo>
                <a:lnTo>
                  <a:pt x="410" y="98"/>
                </a:lnTo>
                <a:lnTo>
                  <a:pt x="412" y="100"/>
                </a:lnTo>
                <a:lnTo>
                  <a:pt x="417" y="106"/>
                </a:lnTo>
                <a:lnTo>
                  <a:pt x="422" y="113"/>
                </a:lnTo>
                <a:lnTo>
                  <a:pt x="422" y="113"/>
                </a:lnTo>
                <a:lnTo>
                  <a:pt x="424" y="116"/>
                </a:lnTo>
                <a:lnTo>
                  <a:pt x="427" y="118"/>
                </a:lnTo>
                <a:lnTo>
                  <a:pt x="433" y="122"/>
                </a:lnTo>
                <a:lnTo>
                  <a:pt x="439" y="125"/>
                </a:lnTo>
                <a:lnTo>
                  <a:pt x="441" y="129"/>
                </a:lnTo>
                <a:lnTo>
                  <a:pt x="444" y="131"/>
                </a:lnTo>
                <a:lnTo>
                  <a:pt x="444" y="131"/>
                </a:lnTo>
                <a:lnTo>
                  <a:pt x="445" y="138"/>
                </a:lnTo>
                <a:lnTo>
                  <a:pt x="445" y="146"/>
                </a:lnTo>
                <a:lnTo>
                  <a:pt x="444" y="154"/>
                </a:lnTo>
                <a:lnTo>
                  <a:pt x="441" y="161"/>
                </a:lnTo>
                <a:lnTo>
                  <a:pt x="441" y="161"/>
                </a:lnTo>
                <a:close/>
              </a:path>
            </a:pathLst>
          </a:custGeom>
          <a:gradFill flip="none" rotWithShape="1">
            <a:gsLst>
              <a:gs pos="0">
                <a:srgbClr val="BFBFBF">
                  <a:tint val="66000"/>
                  <a:satMod val="160000"/>
                </a:srgbClr>
              </a:gs>
              <a:gs pos="50000">
                <a:srgbClr val="BFBFBF">
                  <a:tint val="44500"/>
                  <a:satMod val="160000"/>
                </a:srgbClr>
              </a:gs>
              <a:gs pos="100000">
                <a:srgbClr val="BFBFBF">
                  <a:tint val="23500"/>
                  <a:satMod val="160000"/>
                </a:srgbClr>
              </a:gs>
            </a:gsLst>
            <a:lin ang="13500000" scaled="1"/>
            <a:tileRect/>
          </a:gradFill>
          <a:ln>
            <a:noFill/>
          </a:ln>
          <a:effectLst>
            <a:outerShdw blurRad="50800" dist="38100" dir="5400000" algn="t" rotWithShape="0">
              <a:prstClr val="black">
                <a:alpha val="40000"/>
              </a:prstClr>
            </a:outerShdw>
          </a:effectLst>
          <a:scene3d>
            <a:camera prst="perspectiveAbove"/>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solidFill>
                <a:prstClr val="white"/>
              </a:solidFill>
            </a:endParaRPr>
          </a:p>
        </p:txBody>
      </p:sp>
      <p:sp>
        <p:nvSpPr>
          <p:cNvPr id="11" name="Freeform 11"/>
          <p:cNvSpPr>
            <a:spLocks/>
          </p:cNvSpPr>
          <p:nvPr/>
        </p:nvSpPr>
        <p:spPr bwMode="auto">
          <a:xfrm>
            <a:off x="3569545" y="4849406"/>
            <a:ext cx="277194" cy="230644"/>
          </a:xfrm>
          <a:custGeom>
            <a:avLst/>
            <a:gdLst/>
            <a:ahLst/>
            <a:cxnLst>
              <a:cxn ang="0">
                <a:pos x="108" y="16"/>
              </a:cxn>
              <a:cxn ang="0">
                <a:pos x="98" y="3"/>
              </a:cxn>
              <a:cxn ang="0">
                <a:pos x="92" y="0"/>
              </a:cxn>
              <a:cxn ang="0">
                <a:pos x="84" y="0"/>
              </a:cxn>
              <a:cxn ang="0">
                <a:pos x="77" y="3"/>
              </a:cxn>
              <a:cxn ang="0">
                <a:pos x="70" y="7"/>
              </a:cxn>
              <a:cxn ang="0">
                <a:pos x="61" y="9"/>
              </a:cxn>
              <a:cxn ang="0">
                <a:pos x="51" y="10"/>
              </a:cxn>
              <a:cxn ang="0">
                <a:pos x="38" y="10"/>
              </a:cxn>
              <a:cxn ang="0">
                <a:pos x="34" y="9"/>
              </a:cxn>
              <a:cxn ang="0">
                <a:pos x="26" y="7"/>
              </a:cxn>
              <a:cxn ang="0">
                <a:pos x="22" y="8"/>
              </a:cxn>
              <a:cxn ang="0">
                <a:pos x="13" y="14"/>
              </a:cxn>
              <a:cxn ang="0">
                <a:pos x="6" y="22"/>
              </a:cxn>
              <a:cxn ang="0">
                <a:pos x="0" y="33"/>
              </a:cxn>
              <a:cxn ang="0">
                <a:pos x="0" y="40"/>
              </a:cxn>
              <a:cxn ang="0">
                <a:pos x="1" y="48"/>
              </a:cxn>
              <a:cxn ang="0">
                <a:pos x="2" y="62"/>
              </a:cxn>
              <a:cxn ang="0">
                <a:pos x="4" y="67"/>
              </a:cxn>
              <a:cxn ang="0">
                <a:pos x="11" y="71"/>
              </a:cxn>
              <a:cxn ang="0">
                <a:pos x="22" y="73"/>
              </a:cxn>
              <a:cxn ang="0">
                <a:pos x="30" y="76"/>
              </a:cxn>
              <a:cxn ang="0">
                <a:pos x="36" y="82"/>
              </a:cxn>
              <a:cxn ang="0">
                <a:pos x="44" y="97"/>
              </a:cxn>
              <a:cxn ang="0">
                <a:pos x="48" y="101"/>
              </a:cxn>
              <a:cxn ang="0">
                <a:pos x="58" y="107"/>
              </a:cxn>
              <a:cxn ang="0">
                <a:pos x="75" y="109"/>
              </a:cxn>
              <a:cxn ang="0">
                <a:pos x="79" y="108"/>
              </a:cxn>
              <a:cxn ang="0">
                <a:pos x="86" y="103"/>
              </a:cxn>
              <a:cxn ang="0">
                <a:pos x="95" y="94"/>
              </a:cxn>
              <a:cxn ang="0">
                <a:pos x="101" y="87"/>
              </a:cxn>
              <a:cxn ang="0">
                <a:pos x="116" y="77"/>
              </a:cxn>
              <a:cxn ang="0">
                <a:pos x="125" y="68"/>
              </a:cxn>
              <a:cxn ang="0">
                <a:pos x="127" y="64"/>
              </a:cxn>
              <a:cxn ang="0">
                <a:pos x="131" y="49"/>
              </a:cxn>
              <a:cxn ang="0">
                <a:pos x="130" y="34"/>
              </a:cxn>
              <a:cxn ang="0">
                <a:pos x="127" y="32"/>
              </a:cxn>
              <a:cxn ang="0">
                <a:pos x="119" y="25"/>
              </a:cxn>
              <a:cxn ang="0">
                <a:pos x="110" y="19"/>
              </a:cxn>
              <a:cxn ang="0">
                <a:pos x="108" y="16"/>
              </a:cxn>
            </a:cxnLst>
            <a:rect l="0" t="0" r="r" b="b"/>
            <a:pathLst>
              <a:path w="131" h="109">
                <a:moveTo>
                  <a:pt x="108" y="16"/>
                </a:moveTo>
                <a:lnTo>
                  <a:pt x="108" y="16"/>
                </a:lnTo>
                <a:lnTo>
                  <a:pt x="103" y="9"/>
                </a:lnTo>
                <a:lnTo>
                  <a:pt x="98" y="3"/>
                </a:lnTo>
                <a:lnTo>
                  <a:pt x="96" y="1"/>
                </a:lnTo>
                <a:lnTo>
                  <a:pt x="92" y="0"/>
                </a:lnTo>
                <a:lnTo>
                  <a:pt x="89" y="0"/>
                </a:lnTo>
                <a:lnTo>
                  <a:pt x="84" y="0"/>
                </a:lnTo>
                <a:lnTo>
                  <a:pt x="84" y="0"/>
                </a:lnTo>
                <a:lnTo>
                  <a:pt x="77" y="3"/>
                </a:lnTo>
                <a:lnTo>
                  <a:pt x="70" y="7"/>
                </a:lnTo>
                <a:lnTo>
                  <a:pt x="70" y="7"/>
                </a:lnTo>
                <a:lnTo>
                  <a:pt x="65" y="8"/>
                </a:lnTo>
                <a:lnTo>
                  <a:pt x="61" y="9"/>
                </a:lnTo>
                <a:lnTo>
                  <a:pt x="51" y="10"/>
                </a:lnTo>
                <a:lnTo>
                  <a:pt x="51" y="10"/>
                </a:lnTo>
                <a:lnTo>
                  <a:pt x="43" y="10"/>
                </a:lnTo>
                <a:lnTo>
                  <a:pt x="38" y="10"/>
                </a:lnTo>
                <a:lnTo>
                  <a:pt x="34" y="9"/>
                </a:lnTo>
                <a:lnTo>
                  <a:pt x="34" y="9"/>
                </a:lnTo>
                <a:lnTo>
                  <a:pt x="28" y="7"/>
                </a:lnTo>
                <a:lnTo>
                  <a:pt x="26" y="7"/>
                </a:lnTo>
                <a:lnTo>
                  <a:pt x="22" y="8"/>
                </a:lnTo>
                <a:lnTo>
                  <a:pt x="22" y="8"/>
                </a:lnTo>
                <a:lnTo>
                  <a:pt x="17" y="10"/>
                </a:lnTo>
                <a:lnTo>
                  <a:pt x="13" y="14"/>
                </a:lnTo>
                <a:lnTo>
                  <a:pt x="13" y="14"/>
                </a:lnTo>
                <a:lnTo>
                  <a:pt x="6" y="22"/>
                </a:lnTo>
                <a:lnTo>
                  <a:pt x="2" y="27"/>
                </a:lnTo>
                <a:lnTo>
                  <a:pt x="0" y="33"/>
                </a:lnTo>
                <a:lnTo>
                  <a:pt x="0" y="33"/>
                </a:lnTo>
                <a:lnTo>
                  <a:pt x="0" y="40"/>
                </a:lnTo>
                <a:lnTo>
                  <a:pt x="1" y="48"/>
                </a:lnTo>
                <a:lnTo>
                  <a:pt x="1" y="48"/>
                </a:lnTo>
                <a:lnTo>
                  <a:pt x="1" y="57"/>
                </a:lnTo>
                <a:lnTo>
                  <a:pt x="2" y="62"/>
                </a:lnTo>
                <a:lnTo>
                  <a:pt x="4" y="67"/>
                </a:lnTo>
                <a:lnTo>
                  <a:pt x="4" y="67"/>
                </a:lnTo>
                <a:lnTo>
                  <a:pt x="8" y="69"/>
                </a:lnTo>
                <a:lnTo>
                  <a:pt x="11" y="71"/>
                </a:lnTo>
                <a:lnTo>
                  <a:pt x="22" y="73"/>
                </a:lnTo>
                <a:lnTo>
                  <a:pt x="22" y="73"/>
                </a:lnTo>
                <a:lnTo>
                  <a:pt x="27" y="74"/>
                </a:lnTo>
                <a:lnTo>
                  <a:pt x="30" y="76"/>
                </a:lnTo>
                <a:lnTo>
                  <a:pt x="34" y="78"/>
                </a:lnTo>
                <a:lnTo>
                  <a:pt x="36" y="82"/>
                </a:lnTo>
                <a:lnTo>
                  <a:pt x="40" y="89"/>
                </a:lnTo>
                <a:lnTo>
                  <a:pt x="44" y="97"/>
                </a:lnTo>
                <a:lnTo>
                  <a:pt x="44" y="97"/>
                </a:lnTo>
                <a:lnTo>
                  <a:pt x="48" y="101"/>
                </a:lnTo>
                <a:lnTo>
                  <a:pt x="50" y="103"/>
                </a:lnTo>
                <a:lnTo>
                  <a:pt x="58" y="107"/>
                </a:lnTo>
                <a:lnTo>
                  <a:pt x="67" y="109"/>
                </a:lnTo>
                <a:lnTo>
                  <a:pt x="75" y="109"/>
                </a:lnTo>
                <a:lnTo>
                  <a:pt x="75" y="109"/>
                </a:lnTo>
                <a:lnTo>
                  <a:pt x="79" y="108"/>
                </a:lnTo>
                <a:lnTo>
                  <a:pt x="83" y="105"/>
                </a:lnTo>
                <a:lnTo>
                  <a:pt x="86" y="103"/>
                </a:lnTo>
                <a:lnTo>
                  <a:pt x="90" y="101"/>
                </a:lnTo>
                <a:lnTo>
                  <a:pt x="95" y="94"/>
                </a:lnTo>
                <a:lnTo>
                  <a:pt x="101" y="87"/>
                </a:lnTo>
                <a:lnTo>
                  <a:pt x="101" y="87"/>
                </a:lnTo>
                <a:lnTo>
                  <a:pt x="108" y="82"/>
                </a:lnTo>
                <a:lnTo>
                  <a:pt x="116" y="77"/>
                </a:lnTo>
                <a:lnTo>
                  <a:pt x="123" y="71"/>
                </a:lnTo>
                <a:lnTo>
                  <a:pt x="125" y="68"/>
                </a:lnTo>
                <a:lnTo>
                  <a:pt x="127" y="64"/>
                </a:lnTo>
                <a:lnTo>
                  <a:pt x="127" y="64"/>
                </a:lnTo>
                <a:lnTo>
                  <a:pt x="130" y="57"/>
                </a:lnTo>
                <a:lnTo>
                  <a:pt x="131" y="49"/>
                </a:lnTo>
                <a:lnTo>
                  <a:pt x="131" y="41"/>
                </a:lnTo>
                <a:lnTo>
                  <a:pt x="130" y="34"/>
                </a:lnTo>
                <a:lnTo>
                  <a:pt x="130" y="34"/>
                </a:lnTo>
                <a:lnTo>
                  <a:pt x="127" y="32"/>
                </a:lnTo>
                <a:lnTo>
                  <a:pt x="125" y="28"/>
                </a:lnTo>
                <a:lnTo>
                  <a:pt x="119" y="25"/>
                </a:lnTo>
                <a:lnTo>
                  <a:pt x="113" y="21"/>
                </a:lnTo>
                <a:lnTo>
                  <a:pt x="110" y="19"/>
                </a:lnTo>
                <a:lnTo>
                  <a:pt x="108" y="16"/>
                </a:lnTo>
                <a:lnTo>
                  <a:pt x="108" y="16"/>
                </a:lnTo>
                <a:close/>
              </a:path>
            </a:pathLst>
          </a:custGeom>
          <a:gradFill flip="none" rotWithShape="1">
            <a:gsLst>
              <a:gs pos="0">
                <a:schemeClr val="bg1">
                  <a:lumMod val="95000"/>
                </a:schemeClr>
              </a:gs>
              <a:gs pos="50000">
                <a:schemeClr val="bg1">
                  <a:lumMod val="85000"/>
                </a:schemeClr>
              </a:gs>
              <a:gs pos="100000">
                <a:schemeClr val="bg1">
                  <a:lumMod val="75000"/>
                </a:schemeClr>
              </a:gs>
            </a:gsLst>
            <a:lin ang="5400000" scaled="1"/>
            <a:tileRect/>
          </a:gradFill>
          <a:ln w="19050">
            <a:solidFill>
              <a:srgbClr val="CCCCCC"/>
            </a:solidFill>
            <a:prstDash val="solid"/>
            <a:round/>
            <a:headEnd/>
            <a:tailEnd/>
          </a:ln>
          <a:scene3d>
            <a:camera prst="perspectiveAbove"/>
            <a:lightRig rig="threePt" dir="t"/>
          </a:scene3d>
          <a:sp3d prstMaterial="matte"/>
        </p:spPr>
        <p:txBody>
          <a:bodyPr/>
          <a:lstStyle/>
          <a:p>
            <a:pPr fontAlgn="auto">
              <a:spcBef>
                <a:spcPts val="0"/>
              </a:spcBef>
              <a:spcAft>
                <a:spcPts val="0"/>
              </a:spcAft>
              <a:defRPr/>
            </a:pPr>
            <a:endParaRPr kumimoji="0" lang="ko-KR" altLang="en-US" dirty="0">
              <a:solidFill>
                <a:prstClr val="black"/>
              </a:solidFill>
              <a:latin typeface="+mn-lt"/>
              <a:ea typeface="+mn-ea"/>
            </a:endParaRPr>
          </a:p>
        </p:txBody>
      </p:sp>
      <p:sp>
        <p:nvSpPr>
          <p:cNvPr id="12" name="Freeform 13"/>
          <p:cNvSpPr>
            <a:spLocks/>
          </p:cNvSpPr>
          <p:nvPr/>
        </p:nvSpPr>
        <p:spPr bwMode="auto">
          <a:xfrm>
            <a:off x="3165393" y="6141499"/>
            <a:ext cx="649607" cy="389342"/>
          </a:xfrm>
          <a:custGeom>
            <a:avLst/>
            <a:gdLst/>
            <a:ahLst/>
            <a:cxnLst>
              <a:cxn ang="0">
                <a:pos x="269" y="7"/>
              </a:cxn>
              <a:cxn ang="0">
                <a:pos x="259" y="1"/>
              </a:cxn>
              <a:cxn ang="0">
                <a:pos x="247" y="0"/>
              </a:cxn>
              <a:cxn ang="0">
                <a:pos x="241" y="1"/>
              </a:cxn>
              <a:cxn ang="0">
                <a:pos x="231" y="5"/>
              </a:cxn>
              <a:cxn ang="0">
                <a:pos x="225" y="6"/>
              </a:cxn>
              <a:cxn ang="0">
                <a:pos x="202" y="7"/>
              </a:cxn>
              <a:cxn ang="0">
                <a:pos x="181" y="7"/>
              </a:cxn>
              <a:cxn ang="0">
                <a:pos x="171" y="11"/>
              </a:cxn>
              <a:cxn ang="0">
                <a:pos x="161" y="16"/>
              </a:cxn>
              <a:cxn ang="0">
                <a:pos x="150" y="20"/>
              </a:cxn>
              <a:cxn ang="0">
                <a:pos x="138" y="23"/>
              </a:cxn>
              <a:cxn ang="0">
                <a:pos x="117" y="26"/>
              </a:cxn>
              <a:cxn ang="0">
                <a:pos x="108" y="27"/>
              </a:cxn>
              <a:cxn ang="0">
                <a:pos x="98" y="27"/>
              </a:cxn>
              <a:cxn ang="0">
                <a:pos x="89" y="32"/>
              </a:cxn>
              <a:cxn ang="0">
                <a:pos x="82" y="39"/>
              </a:cxn>
              <a:cxn ang="0">
                <a:pos x="67" y="53"/>
              </a:cxn>
              <a:cxn ang="0">
                <a:pos x="56" y="65"/>
              </a:cxn>
              <a:cxn ang="0">
                <a:pos x="54" y="67"/>
              </a:cxn>
              <a:cxn ang="0">
                <a:pos x="43" y="69"/>
              </a:cxn>
              <a:cxn ang="0">
                <a:pos x="28" y="72"/>
              </a:cxn>
              <a:cxn ang="0">
                <a:pos x="15" y="78"/>
              </a:cxn>
              <a:cxn ang="0">
                <a:pos x="11" y="80"/>
              </a:cxn>
              <a:cxn ang="0">
                <a:pos x="3" y="93"/>
              </a:cxn>
              <a:cxn ang="0">
                <a:pos x="0" y="112"/>
              </a:cxn>
              <a:cxn ang="0">
                <a:pos x="0" y="121"/>
              </a:cxn>
              <a:cxn ang="0">
                <a:pos x="6" y="137"/>
              </a:cxn>
              <a:cxn ang="0">
                <a:pos x="13" y="146"/>
              </a:cxn>
              <a:cxn ang="0">
                <a:pos x="29" y="160"/>
              </a:cxn>
              <a:cxn ang="0">
                <a:pos x="43" y="175"/>
              </a:cxn>
              <a:cxn ang="0">
                <a:pos x="48" y="180"/>
              </a:cxn>
              <a:cxn ang="0">
                <a:pos x="57" y="183"/>
              </a:cxn>
              <a:cxn ang="0">
                <a:pos x="67" y="183"/>
              </a:cxn>
              <a:cxn ang="0">
                <a:pos x="81" y="180"/>
              </a:cxn>
              <a:cxn ang="0">
                <a:pos x="99" y="170"/>
              </a:cxn>
              <a:cxn ang="0">
                <a:pos x="119" y="163"/>
              </a:cxn>
              <a:cxn ang="0">
                <a:pos x="129" y="162"/>
              </a:cxn>
              <a:cxn ang="0">
                <a:pos x="149" y="164"/>
              </a:cxn>
              <a:cxn ang="0">
                <a:pos x="158" y="167"/>
              </a:cxn>
              <a:cxn ang="0">
                <a:pos x="177" y="171"/>
              </a:cxn>
              <a:cxn ang="0">
                <a:pos x="195" y="164"/>
              </a:cxn>
              <a:cxn ang="0">
                <a:pos x="205" y="159"/>
              </a:cxn>
              <a:cxn ang="0">
                <a:pos x="217" y="153"/>
              </a:cxn>
              <a:cxn ang="0">
                <a:pos x="238" y="143"/>
              </a:cxn>
              <a:cxn ang="0">
                <a:pos x="253" y="134"/>
              </a:cxn>
              <a:cxn ang="0">
                <a:pos x="268" y="123"/>
              </a:cxn>
              <a:cxn ang="0">
                <a:pos x="281" y="115"/>
              </a:cxn>
              <a:cxn ang="0">
                <a:pos x="286" y="108"/>
              </a:cxn>
              <a:cxn ang="0">
                <a:pos x="290" y="101"/>
              </a:cxn>
              <a:cxn ang="0">
                <a:pos x="297" y="88"/>
              </a:cxn>
              <a:cxn ang="0">
                <a:pos x="304" y="78"/>
              </a:cxn>
              <a:cxn ang="0">
                <a:pos x="307" y="66"/>
              </a:cxn>
              <a:cxn ang="0">
                <a:pos x="304" y="57"/>
              </a:cxn>
              <a:cxn ang="0">
                <a:pos x="302" y="48"/>
              </a:cxn>
              <a:cxn ang="0">
                <a:pos x="299" y="40"/>
              </a:cxn>
              <a:cxn ang="0">
                <a:pos x="296" y="32"/>
              </a:cxn>
              <a:cxn ang="0">
                <a:pos x="290" y="21"/>
              </a:cxn>
              <a:cxn ang="0">
                <a:pos x="288" y="19"/>
              </a:cxn>
              <a:cxn ang="0">
                <a:pos x="269" y="7"/>
              </a:cxn>
            </a:cxnLst>
            <a:rect l="0" t="0" r="r" b="b"/>
            <a:pathLst>
              <a:path w="307" h="184">
                <a:moveTo>
                  <a:pt x="269" y="7"/>
                </a:moveTo>
                <a:lnTo>
                  <a:pt x="269" y="7"/>
                </a:lnTo>
                <a:lnTo>
                  <a:pt x="263" y="4"/>
                </a:lnTo>
                <a:lnTo>
                  <a:pt x="259" y="1"/>
                </a:lnTo>
                <a:lnTo>
                  <a:pt x="253" y="1"/>
                </a:lnTo>
                <a:lnTo>
                  <a:pt x="247" y="0"/>
                </a:lnTo>
                <a:lnTo>
                  <a:pt x="247" y="0"/>
                </a:lnTo>
                <a:lnTo>
                  <a:pt x="241" y="1"/>
                </a:lnTo>
                <a:lnTo>
                  <a:pt x="236" y="4"/>
                </a:lnTo>
                <a:lnTo>
                  <a:pt x="231" y="5"/>
                </a:lnTo>
                <a:lnTo>
                  <a:pt x="225" y="6"/>
                </a:lnTo>
                <a:lnTo>
                  <a:pt x="225" y="6"/>
                </a:lnTo>
                <a:lnTo>
                  <a:pt x="214" y="7"/>
                </a:lnTo>
                <a:lnTo>
                  <a:pt x="202" y="7"/>
                </a:lnTo>
                <a:lnTo>
                  <a:pt x="192" y="7"/>
                </a:lnTo>
                <a:lnTo>
                  <a:pt x="181" y="7"/>
                </a:lnTo>
                <a:lnTo>
                  <a:pt x="181" y="7"/>
                </a:lnTo>
                <a:lnTo>
                  <a:pt x="171" y="11"/>
                </a:lnTo>
                <a:lnTo>
                  <a:pt x="161" y="16"/>
                </a:lnTo>
                <a:lnTo>
                  <a:pt x="161" y="16"/>
                </a:lnTo>
                <a:lnTo>
                  <a:pt x="156" y="18"/>
                </a:lnTo>
                <a:lnTo>
                  <a:pt x="150" y="20"/>
                </a:lnTo>
                <a:lnTo>
                  <a:pt x="138" y="23"/>
                </a:lnTo>
                <a:lnTo>
                  <a:pt x="138" y="23"/>
                </a:lnTo>
                <a:lnTo>
                  <a:pt x="127" y="25"/>
                </a:lnTo>
                <a:lnTo>
                  <a:pt x="117" y="26"/>
                </a:lnTo>
                <a:lnTo>
                  <a:pt x="117" y="26"/>
                </a:lnTo>
                <a:lnTo>
                  <a:pt x="108" y="27"/>
                </a:lnTo>
                <a:lnTo>
                  <a:pt x="98" y="27"/>
                </a:lnTo>
                <a:lnTo>
                  <a:pt x="98" y="27"/>
                </a:lnTo>
                <a:lnTo>
                  <a:pt x="93" y="28"/>
                </a:lnTo>
                <a:lnTo>
                  <a:pt x="89" y="32"/>
                </a:lnTo>
                <a:lnTo>
                  <a:pt x="82" y="39"/>
                </a:lnTo>
                <a:lnTo>
                  <a:pt x="82" y="39"/>
                </a:lnTo>
                <a:lnTo>
                  <a:pt x="75" y="46"/>
                </a:lnTo>
                <a:lnTo>
                  <a:pt x="67" y="53"/>
                </a:lnTo>
                <a:lnTo>
                  <a:pt x="67" y="53"/>
                </a:lnTo>
                <a:lnTo>
                  <a:pt x="56" y="65"/>
                </a:lnTo>
                <a:lnTo>
                  <a:pt x="56" y="65"/>
                </a:lnTo>
                <a:lnTo>
                  <a:pt x="54" y="67"/>
                </a:lnTo>
                <a:lnTo>
                  <a:pt x="50" y="68"/>
                </a:lnTo>
                <a:lnTo>
                  <a:pt x="43" y="69"/>
                </a:lnTo>
                <a:lnTo>
                  <a:pt x="43" y="69"/>
                </a:lnTo>
                <a:lnTo>
                  <a:pt x="28" y="72"/>
                </a:lnTo>
                <a:lnTo>
                  <a:pt x="21" y="74"/>
                </a:lnTo>
                <a:lnTo>
                  <a:pt x="15" y="78"/>
                </a:lnTo>
                <a:lnTo>
                  <a:pt x="15" y="78"/>
                </a:lnTo>
                <a:lnTo>
                  <a:pt x="11" y="80"/>
                </a:lnTo>
                <a:lnTo>
                  <a:pt x="8" y="85"/>
                </a:lnTo>
                <a:lnTo>
                  <a:pt x="3" y="93"/>
                </a:lnTo>
                <a:lnTo>
                  <a:pt x="1" y="102"/>
                </a:lnTo>
                <a:lnTo>
                  <a:pt x="0" y="112"/>
                </a:lnTo>
                <a:lnTo>
                  <a:pt x="0" y="112"/>
                </a:lnTo>
                <a:lnTo>
                  <a:pt x="0" y="121"/>
                </a:lnTo>
                <a:lnTo>
                  <a:pt x="1" y="130"/>
                </a:lnTo>
                <a:lnTo>
                  <a:pt x="6" y="137"/>
                </a:lnTo>
                <a:lnTo>
                  <a:pt x="13" y="146"/>
                </a:lnTo>
                <a:lnTo>
                  <a:pt x="13" y="146"/>
                </a:lnTo>
                <a:lnTo>
                  <a:pt x="21" y="153"/>
                </a:lnTo>
                <a:lnTo>
                  <a:pt x="29" y="160"/>
                </a:lnTo>
                <a:lnTo>
                  <a:pt x="29" y="160"/>
                </a:lnTo>
                <a:lnTo>
                  <a:pt x="43" y="175"/>
                </a:lnTo>
                <a:lnTo>
                  <a:pt x="43" y="175"/>
                </a:lnTo>
                <a:lnTo>
                  <a:pt x="48" y="180"/>
                </a:lnTo>
                <a:lnTo>
                  <a:pt x="52" y="182"/>
                </a:lnTo>
                <a:lnTo>
                  <a:pt x="57" y="183"/>
                </a:lnTo>
                <a:lnTo>
                  <a:pt x="62" y="184"/>
                </a:lnTo>
                <a:lnTo>
                  <a:pt x="67" y="183"/>
                </a:lnTo>
                <a:lnTo>
                  <a:pt x="71" y="183"/>
                </a:lnTo>
                <a:lnTo>
                  <a:pt x="81" y="180"/>
                </a:lnTo>
                <a:lnTo>
                  <a:pt x="81" y="180"/>
                </a:lnTo>
                <a:lnTo>
                  <a:pt x="99" y="170"/>
                </a:lnTo>
                <a:lnTo>
                  <a:pt x="109" y="166"/>
                </a:lnTo>
                <a:lnTo>
                  <a:pt x="119" y="163"/>
                </a:lnTo>
                <a:lnTo>
                  <a:pt x="119" y="163"/>
                </a:lnTo>
                <a:lnTo>
                  <a:pt x="129" y="162"/>
                </a:lnTo>
                <a:lnTo>
                  <a:pt x="139" y="162"/>
                </a:lnTo>
                <a:lnTo>
                  <a:pt x="149" y="164"/>
                </a:lnTo>
                <a:lnTo>
                  <a:pt x="158" y="167"/>
                </a:lnTo>
                <a:lnTo>
                  <a:pt x="158" y="167"/>
                </a:lnTo>
                <a:lnTo>
                  <a:pt x="168" y="170"/>
                </a:lnTo>
                <a:lnTo>
                  <a:pt x="177" y="171"/>
                </a:lnTo>
                <a:lnTo>
                  <a:pt x="186" y="169"/>
                </a:lnTo>
                <a:lnTo>
                  <a:pt x="195" y="164"/>
                </a:lnTo>
                <a:lnTo>
                  <a:pt x="195" y="164"/>
                </a:lnTo>
                <a:lnTo>
                  <a:pt x="205" y="159"/>
                </a:lnTo>
                <a:lnTo>
                  <a:pt x="217" y="153"/>
                </a:lnTo>
                <a:lnTo>
                  <a:pt x="217" y="153"/>
                </a:lnTo>
                <a:lnTo>
                  <a:pt x="227" y="148"/>
                </a:lnTo>
                <a:lnTo>
                  <a:pt x="238" y="143"/>
                </a:lnTo>
                <a:lnTo>
                  <a:pt x="238" y="143"/>
                </a:lnTo>
                <a:lnTo>
                  <a:pt x="253" y="134"/>
                </a:lnTo>
                <a:lnTo>
                  <a:pt x="268" y="123"/>
                </a:lnTo>
                <a:lnTo>
                  <a:pt x="268" y="123"/>
                </a:lnTo>
                <a:lnTo>
                  <a:pt x="274" y="120"/>
                </a:lnTo>
                <a:lnTo>
                  <a:pt x="281" y="115"/>
                </a:lnTo>
                <a:lnTo>
                  <a:pt x="281" y="115"/>
                </a:lnTo>
                <a:lnTo>
                  <a:pt x="286" y="108"/>
                </a:lnTo>
                <a:lnTo>
                  <a:pt x="290" y="101"/>
                </a:lnTo>
                <a:lnTo>
                  <a:pt x="290" y="101"/>
                </a:lnTo>
                <a:lnTo>
                  <a:pt x="294" y="95"/>
                </a:lnTo>
                <a:lnTo>
                  <a:pt x="297" y="88"/>
                </a:lnTo>
                <a:lnTo>
                  <a:pt x="297" y="88"/>
                </a:lnTo>
                <a:lnTo>
                  <a:pt x="304" y="78"/>
                </a:lnTo>
                <a:lnTo>
                  <a:pt x="307" y="72"/>
                </a:lnTo>
                <a:lnTo>
                  <a:pt x="307" y="66"/>
                </a:lnTo>
                <a:lnTo>
                  <a:pt x="307" y="66"/>
                </a:lnTo>
                <a:lnTo>
                  <a:pt x="304" y="57"/>
                </a:lnTo>
                <a:lnTo>
                  <a:pt x="302" y="48"/>
                </a:lnTo>
                <a:lnTo>
                  <a:pt x="302" y="48"/>
                </a:lnTo>
                <a:lnTo>
                  <a:pt x="300" y="45"/>
                </a:lnTo>
                <a:lnTo>
                  <a:pt x="299" y="40"/>
                </a:lnTo>
                <a:lnTo>
                  <a:pt x="296" y="32"/>
                </a:lnTo>
                <a:lnTo>
                  <a:pt x="296" y="32"/>
                </a:lnTo>
                <a:lnTo>
                  <a:pt x="293" y="25"/>
                </a:lnTo>
                <a:lnTo>
                  <a:pt x="290" y="21"/>
                </a:lnTo>
                <a:lnTo>
                  <a:pt x="288" y="19"/>
                </a:lnTo>
                <a:lnTo>
                  <a:pt x="288" y="19"/>
                </a:lnTo>
                <a:lnTo>
                  <a:pt x="279" y="13"/>
                </a:lnTo>
                <a:lnTo>
                  <a:pt x="269" y="7"/>
                </a:lnTo>
                <a:lnTo>
                  <a:pt x="269" y="7"/>
                </a:lnTo>
                <a:close/>
              </a:path>
            </a:pathLst>
          </a:custGeom>
          <a:gradFill flip="none" rotWithShape="1">
            <a:gsLst>
              <a:gs pos="0">
                <a:schemeClr val="bg1">
                  <a:lumMod val="95000"/>
                </a:schemeClr>
              </a:gs>
              <a:gs pos="50000">
                <a:schemeClr val="bg1">
                  <a:lumMod val="85000"/>
                </a:schemeClr>
              </a:gs>
              <a:gs pos="100000">
                <a:schemeClr val="bg1">
                  <a:lumMod val="75000"/>
                </a:schemeClr>
              </a:gs>
            </a:gsLst>
            <a:lin ang="5400000" scaled="1"/>
            <a:tileRect/>
          </a:gradFill>
          <a:ln w="19050">
            <a:solidFill>
              <a:srgbClr val="CCCCCC"/>
            </a:solidFill>
            <a:prstDash val="solid"/>
            <a:round/>
            <a:headEnd/>
            <a:tailEnd/>
          </a:ln>
          <a:scene3d>
            <a:camera prst="perspectiveAbove"/>
            <a:lightRig rig="threePt" dir="t"/>
          </a:scene3d>
          <a:sp3d prstMaterial="matte"/>
        </p:spPr>
        <p:txBody>
          <a:bodyPr/>
          <a:lstStyle/>
          <a:p>
            <a:pPr fontAlgn="auto">
              <a:spcBef>
                <a:spcPts val="0"/>
              </a:spcBef>
              <a:spcAft>
                <a:spcPts val="0"/>
              </a:spcAft>
              <a:defRPr/>
            </a:pPr>
            <a:endParaRPr kumimoji="0" lang="ko-KR" altLang="en-US" dirty="0">
              <a:solidFill>
                <a:prstClr val="black"/>
              </a:solidFill>
              <a:latin typeface="+mn-lt"/>
              <a:ea typeface="+mn-ea"/>
            </a:endParaRPr>
          </a:p>
        </p:txBody>
      </p:sp>
      <p:sp>
        <p:nvSpPr>
          <p:cNvPr id="13" name="Freeform 14"/>
          <p:cNvSpPr>
            <a:spLocks/>
          </p:cNvSpPr>
          <p:nvPr/>
        </p:nvSpPr>
        <p:spPr bwMode="auto">
          <a:xfrm>
            <a:off x="3192900" y="2379270"/>
            <a:ext cx="514184" cy="486678"/>
          </a:xfrm>
          <a:custGeom>
            <a:avLst/>
            <a:gdLst/>
            <a:ahLst/>
            <a:cxnLst>
              <a:cxn ang="0">
                <a:pos x="216" y="218"/>
              </a:cxn>
              <a:cxn ang="0">
                <a:pos x="227" y="208"/>
              </a:cxn>
              <a:cxn ang="0">
                <a:pos x="229" y="197"/>
              </a:cxn>
              <a:cxn ang="0">
                <a:pos x="236" y="187"/>
              </a:cxn>
              <a:cxn ang="0">
                <a:pos x="241" y="175"/>
              </a:cxn>
              <a:cxn ang="0">
                <a:pos x="243" y="163"/>
              </a:cxn>
              <a:cxn ang="0">
                <a:pos x="238" y="156"/>
              </a:cxn>
              <a:cxn ang="0">
                <a:pos x="232" y="147"/>
              </a:cxn>
              <a:cxn ang="0">
                <a:pos x="220" y="135"/>
              </a:cxn>
              <a:cxn ang="0">
                <a:pos x="211" y="121"/>
              </a:cxn>
              <a:cxn ang="0">
                <a:pos x="197" y="116"/>
              </a:cxn>
              <a:cxn ang="0">
                <a:pos x="191" y="108"/>
              </a:cxn>
              <a:cxn ang="0">
                <a:pos x="181" y="106"/>
              </a:cxn>
              <a:cxn ang="0">
                <a:pos x="178" y="120"/>
              </a:cxn>
              <a:cxn ang="0">
                <a:pos x="167" y="127"/>
              </a:cxn>
              <a:cxn ang="0">
                <a:pos x="155" y="135"/>
              </a:cxn>
              <a:cxn ang="0">
                <a:pos x="147" y="133"/>
              </a:cxn>
              <a:cxn ang="0">
                <a:pos x="147" y="113"/>
              </a:cxn>
              <a:cxn ang="0">
                <a:pos x="146" y="98"/>
              </a:cxn>
              <a:cxn ang="0">
                <a:pos x="138" y="88"/>
              </a:cxn>
              <a:cxn ang="0">
                <a:pos x="133" y="82"/>
              </a:cxn>
              <a:cxn ang="0">
                <a:pos x="133" y="66"/>
              </a:cxn>
              <a:cxn ang="0">
                <a:pos x="144" y="58"/>
              </a:cxn>
              <a:cxn ang="0">
                <a:pos x="148" y="44"/>
              </a:cxn>
              <a:cxn ang="0">
                <a:pos x="136" y="37"/>
              </a:cxn>
              <a:cxn ang="0">
                <a:pos x="131" y="24"/>
              </a:cxn>
              <a:cxn ang="0">
                <a:pos x="110" y="14"/>
              </a:cxn>
              <a:cxn ang="0">
                <a:pos x="103" y="4"/>
              </a:cxn>
              <a:cxn ang="0">
                <a:pos x="90" y="2"/>
              </a:cxn>
              <a:cxn ang="0">
                <a:pos x="79" y="11"/>
              </a:cxn>
              <a:cxn ang="0">
                <a:pos x="63" y="20"/>
              </a:cxn>
              <a:cxn ang="0">
                <a:pos x="38" y="19"/>
              </a:cxn>
              <a:cxn ang="0">
                <a:pos x="25" y="27"/>
              </a:cxn>
              <a:cxn ang="0">
                <a:pos x="25" y="44"/>
              </a:cxn>
              <a:cxn ang="0">
                <a:pos x="22" y="58"/>
              </a:cxn>
              <a:cxn ang="0">
                <a:pos x="9" y="60"/>
              </a:cxn>
              <a:cxn ang="0">
                <a:pos x="1" y="71"/>
              </a:cxn>
              <a:cxn ang="0">
                <a:pos x="0" y="92"/>
              </a:cxn>
              <a:cxn ang="0">
                <a:pos x="4" y="104"/>
              </a:cxn>
              <a:cxn ang="0">
                <a:pos x="17" y="109"/>
              </a:cxn>
              <a:cxn ang="0">
                <a:pos x="27" y="118"/>
              </a:cxn>
              <a:cxn ang="0">
                <a:pos x="45" y="119"/>
              </a:cxn>
              <a:cxn ang="0">
                <a:pos x="51" y="128"/>
              </a:cxn>
              <a:cxn ang="0">
                <a:pos x="57" y="150"/>
              </a:cxn>
              <a:cxn ang="0">
                <a:pos x="59" y="161"/>
              </a:cxn>
              <a:cxn ang="0">
                <a:pos x="71" y="177"/>
              </a:cxn>
              <a:cxn ang="0">
                <a:pos x="72" y="194"/>
              </a:cxn>
              <a:cxn ang="0">
                <a:pos x="95" y="218"/>
              </a:cxn>
              <a:cxn ang="0">
                <a:pos x="107" y="222"/>
              </a:cxn>
              <a:cxn ang="0">
                <a:pos x="116" y="206"/>
              </a:cxn>
              <a:cxn ang="0">
                <a:pos x="124" y="201"/>
              </a:cxn>
              <a:cxn ang="0">
                <a:pos x="136" y="209"/>
              </a:cxn>
              <a:cxn ang="0">
                <a:pos x="151" y="204"/>
              </a:cxn>
              <a:cxn ang="0">
                <a:pos x="152" y="193"/>
              </a:cxn>
              <a:cxn ang="0">
                <a:pos x="163" y="191"/>
              </a:cxn>
              <a:cxn ang="0">
                <a:pos x="170" y="207"/>
              </a:cxn>
              <a:cxn ang="0">
                <a:pos x="179" y="210"/>
              </a:cxn>
              <a:cxn ang="0">
                <a:pos x="193" y="224"/>
              </a:cxn>
              <a:cxn ang="0">
                <a:pos x="193" y="230"/>
              </a:cxn>
              <a:cxn ang="0">
                <a:pos x="209" y="228"/>
              </a:cxn>
            </a:cxnLst>
            <a:rect l="0" t="0" r="r" b="b"/>
            <a:pathLst>
              <a:path w="243" h="230">
                <a:moveTo>
                  <a:pt x="211" y="227"/>
                </a:moveTo>
                <a:lnTo>
                  <a:pt x="211" y="227"/>
                </a:lnTo>
                <a:lnTo>
                  <a:pt x="214" y="222"/>
                </a:lnTo>
                <a:lnTo>
                  <a:pt x="214" y="222"/>
                </a:lnTo>
                <a:lnTo>
                  <a:pt x="216" y="218"/>
                </a:lnTo>
                <a:lnTo>
                  <a:pt x="219" y="217"/>
                </a:lnTo>
                <a:lnTo>
                  <a:pt x="222" y="215"/>
                </a:lnTo>
                <a:lnTo>
                  <a:pt x="225" y="211"/>
                </a:lnTo>
                <a:lnTo>
                  <a:pt x="225" y="211"/>
                </a:lnTo>
                <a:lnTo>
                  <a:pt x="227" y="208"/>
                </a:lnTo>
                <a:lnTo>
                  <a:pt x="229" y="204"/>
                </a:lnTo>
                <a:lnTo>
                  <a:pt x="229" y="204"/>
                </a:lnTo>
                <a:lnTo>
                  <a:pt x="229" y="201"/>
                </a:lnTo>
                <a:lnTo>
                  <a:pt x="229" y="197"/>
                </a:lnTo>
                <a:lnTo>
                  <a:pt x="229" y="197"/>
                </a:lnTo>
                <a:lnTo>
                  <a:pt x="230" y="193"/>
                </a:lnTo>
                <a:lnTo>
                  <a:pt x="233" y="190"/>
                </a:lnTo>
                <a:lnTo>
                  <a:pt x="233" y="190"/>
                </a:lnTo>
                <a:lnTo>
                  <a:pt x="236" y="187"/>
                </a:lnTo>
                <a:lnTo>
                  <a:pt x="236" y="187"/>
                </a:lnTo>
                <a:lnTo>
                  <a:pt x="236" y="184"/>
                </a:lnTo>
                <a:lnTo>
                  <a:pt x="238" y="183"/>
                </a:lnTo>
                <a:lnTo>
                  <a:pt x="238" y="183"/>
                </a:lnTo>
                <a:lnTo>
                  <a:pt x="239" y="179"/>
                </a:lnTo>
                <a:lnTo>
                  <a:pt x="241" y="175"/>
                </a:lnTo>
                <a:lnTo>
                  <a:pt x="241" y="175"/>
                </a:lnTo>
                <a:lnTo>
                  <a:pt x="242" y="172"/>
                </a:lnTo>
                <a:lnTo>
                  <a:pt x="243" y="167"/>
                </a:lnTo>
                <a:lnTo>
                  <a:pt x="243" y="167"/>
                </a:lnTo>
                <a:lnTo>
                  <a:pt x="243" y="163"/>
                </a:lnTo>
                <a:lnTo>
                  <a:pt x="243" y="160"/>
                </a:lnTo>
                <a:lnTo>
                  <a:pt x="243" y="160"/>
                </a:lnTo>
                <a:lnTo>
                  <a:pt x="242" y="159"/>
                </a:lnTo>
                <a:lnTo>
                  <a:pt x="241" y="157"/>
                </a:lnTo>
                <a:lnTo>
                  <a:pt x="238" y="156"/>
                </a:lnTo>
                <a:lnTo>
                  <a:pt x="238" y="156"/>
                </a:lnTo>
                <a:lnTo>
                  <a:pt x="236" y="154"/>
                </a:lnTo>
                <a:lnTo>
                  <a:pt x="235" y="152"/>
                </a:lnTo>
                <a:lnTo>
                  <a:pt x="235" y="152"/>
                </a:lnTo>
                <a:lnTo>
                  <a:pt x="232" y="147"/>
                </a:lnTo>
                <a:lnTo>
                  <a:pt x="227" y="143"/>
                </a:lnTo>
                <a:lnTo>
                  <a:pt x="227" y="143"/>
                </a:lnTo>
                <a:lnTo>
                  <a:pt x="223" y="140"/>
                </a:lnTo>
                <a:lnTo>
                  <a:pt x="220" y="135"/>
                </a:lnTo>
                <a:lnTo>
                  <a:pt x="220" y="135"/>
                </a:lnTo>
                <a:lnTo>
                  <a:pt x="219" y="129"/>
                </a:lnTo>
                <a:lnTo>
                  <a:pt x="215" y="123"/>
                </a:lnTo>
                <a:lnTo>
                  <a:pt x="215" y="123"/>
                </a:lnTo>
                <a:lnTo>
                  <a:pt x="213" y="122"/>
                </a:lnTo>
                <a:lnTo>
                  <a:pt x="211" y="121"/>
                </a:lnTo>
                <a:lnTo>
                  <a:pt x="205" y="120"/>
                </a:lnTo>
                <a:lnTo>
                  <a:pt x="205" y="120"/>
                </a:lnTo>
                <a:lnTo>
                  <a:pt x="200" y="119"/>
                </a:lnTo>
                <a:lnTo>
                  <a:pt x="198" y="119"/>
                </a:lnTo>
                <a:lnTo>
                  <a:pt x="197" y="116"/>
                </a:lnTo>
                <a:lnTo>
                  <a:pt x="197" y="116"/>
                </a:lnTo>
                <a:lnTo>
                  <a:pt x="194" y="112"/>
                </a:lnTo>
                <a:lnTo>
                  <a:pt x="193" y="109"/>
                </a:lnTo>
                <a:lnTo>
                  <a:pt x="191" y="108"/>
                </a:lnTo>
                <a:lnTo>
                  <a:pt x="191" y="108"/>
                </a:lnTo>
                <a:lnTo>
                  <a:pt x="186" y="107"/>
                </a:lnTo>
                <a:lnTo>
                  <a:pt x="186" y="107"/>
                </a:lnTo>
                <a:lnTo>
                  <a:pt x="184" y="107"/>
                </a:lnTo>
                <a:lnTo>
                  <a:pt x="181" y="106"/>
                </a:lnTo>
                <a:lnTo>
                  <a:pt x="181" y="106"/>
                </a:lnTo>
                <a:lnTo>
                  <a:pt x="179" y="108"/>
                </a:lnTo>
                <a:lnTo>
                  <a:pt x="178" y="111"/>
                </a:lnTo>
                <a:lnTo>
                  <a:pt x="178" y="116"/>
                </a:lnTo>
                <a:lnTo>
                  <a:pt x="178" y="116"/>
                </a:lnTo>
                <a:lnTo>
                  <a:pt x="178" y="120"/>
                </a:lnTo>
                <a:lnTo>
                  <a:pt x="177" y="122"/>
                </a:lnTo>
                <a:lnTo>
                  <a:pt x="175" y="125"/>
                </a:lnTo>
                <a:lnTo>
                  <a:pt x="173" y="126"/>
                </a:lnTo>
                <a:lnTo>
                  <a:pt x="173" y="126"/>
                </a:lnTo>
                <a:lnTo>
                  <a:pt x="167" y="127"/>
                </a:lnTo>
                <a:lnTo>
                  <a:pt x="165" y="127"/>
                </a:lnTo>
                <a:lnTo>
                  <a:pt x="163" y="127"/>
                </a:lnTo>
                <a:lnTo>
                  <a:pt x="163" y="127"/>
                </a:lnTo>
                <a:lnTo>
                  <a:pt x="159" y="132"/>
                </a:lnTo>
                <a:lnTo>
                  <a:pt x="155" y="135"/>
                </a:lnTo>
                <a:lnTo>
                  <a:pt x="155" y="135"/>
                </a:lnTo>
                <a:lnTo>
                  <a:pt x="152" y="136"/>
                </a:lnTo>
                <a:lnTo>
                  <a:pt x="151" y="135"/>
                </a:lnTo>
                <a:lnTo>
                  <a:pt x="148" y="134"/>
                </a:lnTo>
                <a:lnTo>
                  <a:pt x="147" y="133"/>
                </a:lnTo>
                <a:lnTo>
                  <a:pt x="145" y="127"/>
                </a:lnTo>
                <a:lnTo>
                  <a:pt x="145" y="122"/>
                </a:lnTo>
                <a:lnTo>
                  <a:pt x="145" y="122"/>
                </a:lnTo>
                <a:lnTo>
                  <a:pt x="146" y="118"/>
                </a:lnTo>
                <a:lnTo>
                  <a:pt x="147" y="113"/>
                </a:lnTo>
                <a:lnTo>
                  <a:pt x="147" y="113"/>
                </a:lnTo>
                <a:lnTo>
                  <a:pt x="147" y="107"/>
                </a:lnTo>
                <a:lnTo>
                  <a:pt x="146" y="102"/>
                </a:lnTo>
                <a:lnTo>
                  <a:pt x="146" y="102"/>
                </a:lnTo>
                <a:lnTo>
                  <a:pt x="146" y="98"/>
                </a:lnTo>
                <a:lnTo>
                  <a:pt x="146" y="92"/>
                </a:lnTo>
                <a:lnTo>
                  <a:pt x="146" y="92"/>
                </a:lnTo>
                <a:lnTo>
                  <a:pt x="144" y="90"/>
                </a:lnTo>
                <a:lnTo>
                  <a:pt x="143" y="88"/>
                </a:lnTo>
                <a:lnTo>
                  <a:pt x="138" y="88"/>
                </a:lnTo>
                <a:lnTo>
                  <a:pt x="138" y="88"/>
                </a:lnTo>
                <a:lnTo>
                  <a:pt x="134" y="86"/>
                </a:lnTo>
                <a:lnTo>
                  <a:pt x="133" y="85"/>
                </a:lnTo>
                <a:lnTo>
                  <a:pt x="133" y="82"/>
                </a:lnTo>
                <a:lnTo>
                  <a:pt x="133" y="82"/>
                </a:lnTo>
                <a:lnTo>
                  <a:pt x="133" y="78"/>
                </a:lnTo>
                <a:lnTo>
                  <a:pt x="133" y="72"/>
                </a:lnTo>
                <a:lnTo>
                  <a:pt x="133" y="72"/>
                </a:lnTo>
                <a:lnTo>
                  <a:pt x="132" y="67"/>
                </a:lnTo>
                <a:lnTo>
                  <a:pt x="133" y="66"/>
                </a:lnTo>
                <a:lnTo>
                  <a:pt x="134" y="64"/>
                </a:lnTo>
                <a:lnTo>
                  <a:pt x="134" y="64"/>
                </a:lnTo>
                <a:lnTo>
                  <a:pt x="139" y="60"/>
                </a:lnTo>
                <a:lnTo>
                  <a:pt x="144" y="58"/>
                </a:lnTo>
                <a:lnTo>
                  <a:pt x="144" y="58"/>
                </a:lnTo>
                <a:lnTo>
                  <a:pt x="145" y="56"/>
                </a:lnTo>
                <a:lnTo>
                  <a:pt x="146" y="54"/>
                </a:lnTo>
                <a:lnTo>
                  <a:pt x="147" y="50"/>
                </a:lnTo>
                <a:lnTo>
                  <a:pt x="147" y="50"/>
                </a:lnTo>
                <a:lnTo>
                  <a:pt x="148" y="44"/>
                </a:lnTo>
                <a:lnTo>
                  <a:pt x="148" y="44"/>
                </a:lnTo>
                <a:lnTo>
                  <a:pt x="144" y="43"/>
                </a:lnTo>
                <a:lnTo>
                  <a:pt x="141" y="41"/>
                </a:lnTo>
                <a:lnTo>
                  <a:pt x="138" y="39"/>
                </a:lnTo>
                <a:lnTo>
                  <a:pt x="136" y="37"/>
                </a:lnTo>
                <a:lnTo>
                  <a:pt x="136" y="37"/>
                </a:lnTo>
                <a:lnTo>
                  <a:pt x="133" y="30"/>
                </a:lnTo>
                <a:lnTo>
                  <a:pt x="132" y="27"/>
                </a:lnTo>
                <a:lnTo>
                  <a:pt x="131" y="24"/>
                </a:lnTo>
                <a:lnTo>
                  <a:pt x="131" y="24"/>
                </a:lnTo>
                <a:lnTo>
                  <a:pt x="126" y="22"/>
                </a:lnTo>
                <a:lnTo>
                  <a:pt x="120" y="19"/>
                </a:lnTo>
                <a:lnTo>
                  <a:pt x="120" y="19"/>
                </a:lnTo>
                <a:lnTo>
                  <a:pt x="114" y="18"/>
                </a:lnTo>
                <a:lnTo>
                  <a:pt x="110" y="14"/>
                </a:lnTo>
                <a:lnTo>
                  <a:pt x="110" y="14"/>
                </a:lnTo>
                <a:lnTo>
                  <a:pt x="106" y="11"/>
                </a:lnTo>
                <a:lnTo>
                  <a:pt x="104" y="6"/>
                </a:lnTo>
                <a:lnTo>
                  <a:pt x="104" y="6"/>
                </a:lnTo>
                <a:lnTo>
                  <a:pt x="103" y="4"/>
                </a:lnTo>
                <a:lnTo>
                  <a:pt x="102" y="2"/>
                </a:lnTo>
                <a:lnTo>
                  <a:pt x="102" y="2"/>
                </a:lnTo>
                <a:lnTo>
                  <a:pt x="98" y="0"/>
                </a:lnTo>
                <a:lnTo>
                  <a:pt x="93" y="0"/>
                </a:lnTo>
                <a:lnTo>
                  <a:pt x="90" y="2"/>
                </a:lnTo>
                <a:lnTo>
                  <a:pt x="86" y="4"/>
                </a:lnTo>
                <a:lnTo>
                  <a:pt x="86" y="4"/>
                </a:lnTo>
                <a:lnTo>
                  <a:pt x="83" y="7"/>
                </a:lnTo>
                <a:lnTo>
                  <a:pt x="79" y="11"/>
                </a:lnTo>
                <a:lnTo>
                  <a:pt x="79" y="11"/>
                </a:lnTo>
                <a:lnTo>
                  <a:pt x="77" y="14"/>
                </a:lnTo>
                <a:lnTo>
                  <a:pt x="73" y="17"/>
                </a:lnTo>
                <a:lnTo>
                  <a:pt x="73" y="17"/>
                </a:lnTo>
                <a:lnTo>
                  <a:pt x="68" y="19"/>
                </a:lnTo>
                <a:lnTo>
                  <a:pt x="63" y="20"/>
                </a:lnTo>
                <a:lnTo>
                  <a:pt x="63" y="20"/>
                </a:lnTo>
                <a:lnTo>
                  <a:pt x="50" y="19"/>
                </a:lnTo>
                <a:lnTo>
                  <a:pt x="44" y="19"/>
                </a:lnTo>
                <a:lnTo>
                  <a:pt x="38" y="19"/>
                </a:lnTo>
                <a:lnTo>
                  <a:pt x="38" y="19"/>
                </a:lnTo>
                <a:lnTo>
                  <a:pt x="30" y="22"/>
                </a:lnTo>
                <a:lnTo>
                  <a:pt x="27" y="24"/>
                </a:lnTo>
                <a:lnTo>
                  <a:pt x="25" y="25"/>
                </a:lnTo>
                <a:lnTo>
                  <a:pt x="25" y="27"/>
                </a:lnTo>
                <a:lnTo>
                  <a:pt x="25" y="27"/>
                </a:lnTo>
                <a:lnTo>
                  <a:pt x="25" y="36"/>
                </a:lnTo>
                <a:lnTo>
                  <a:pt x="25" y="36"/>
                </a:lnTo>
                <a:lnTo>
                  <a:pt x="25" y="40"/>
                </a:lnTo>
                <a:lnTo>
                  <a:pt x="25" y="44"/>
                </a:lnTo>
                <a:lnTo>
                  <a:pt x="25" y="44"/>
                </a:lnTo>
                <a:lnTo>
                  <a:pt x="25" y="47"/>
                </a:lnTo>
                <a:lnTo>
                  <a:pt x="25" y="52"/>
                </a:lnTo>
                <a:lnTo>
                  <a:pt x="24" y="56"/>
                </a:lnTo>
                <a:lnTo>
                  <a:pt x="22" y="58"/>
                </a:lnTo>
                <a:lnTo>
                  <a:pt x="22" y="58"/>
                </a:lnTo>
                <a:lnTo>
                  <a:pt x="18" y="59"/>
                </a:lnTo>
                <a:lnTo>
                  <a:pt x="15" y="59"/>
                </a:lnTo>
                <a:lnTo>
                  <a:pt x="11" y="59"/>
                </a:lnTo>
                <a:lnTo>
                  <a:pt x="9" y="60"/>
                </a:lnTo>
                <a:lnTo>
                  <a:pt x="9" y="60"/>
                </a:lnTo>
                <a:lnTo>
                  <a:pt x="4" y="64"/>
                </a:lnTo>
                <a:lnTo>
                  <a:pt x="2" y="66"/>
                </a:lnTo>
                <a:lnTo>
                  <a:pt x="1" y="68"/>
                </a:lnTo>
                <a:lnTo>
                  <a:pt x="1" y="68"/>
                </a:lnTo>
                <a:lnTo>
                  <a:pt x="1" y="71"/>
                </a:lnTo>
                <a:lnTo>
                  <a:pt x="1" y="74"/>
                </a:lnTo>
                <a:lnTo>
                  <a:pt x="2" y="81"/>
                </a:lnTo>
                <a:lnTo>
                  <a:pt x="2" y="81"/>
                </a:lnTo>
                <a:lnTo>
                  <a:pt x="1" y="87"/>
                </a:lnTo>
                <a:lnTo>
                  <a:pt x="0" y="92"/>
                </a:lnTo>
                <a:lnTo>
                  <a:pt x="0" y="92"/>
                </a:lnTo>
                <a:lnTo>
                  <a:pt x="0" y="98"/>
                </a:lnTo>
                <a:lnTo>
                  <a:pt x="2" y="102"/>
                </a:lnTo>
                <a:lnTo>
                  <a:pt x="2" y="102"/>
                </a:lnTo>
                <a:lnTo>
                  <a:pt x="4" y="104"/>
                </a:lnTo>
                <a:lnTo>
                  <a:pt x="5" y="104"/>
                </a:lnTo>
                <a:lnTo>
                  <a:pt x="10" y="105"/>
                </a:lnTo>
                <a:lnTo>
                  <a:pt x="10" y="105"/>
                </a:lnTo>
                <a:lnTo>
                  <a:pt x="14" y="107"/>
                </a:lnTo>
                <a:lnTo>
                  <a:pt x="17" y="109"/>
                </a:lnTo>
                <a:lnTo>
                  <a:pt x="17" y="109"/>
                </a:lnTo>
                <a:lnTo>
                  <a:pt x="21" y="113"/>
                </a:lnTo>
                <a:lnTo>
                  <a:pt x="24" y="116"/>
                </a:lnTo>
                <a:lnTo>
                  <a:pt x="24" y="116"/>
                </a:lnTo>
                <a:lnTo>
                  <a:pt x="27" y="118"/>
                </a:lnTo>
                <a:lnTo>
                  <a:pt x="29" y="118"/>
                </a:lnTo>
                <a:lnTo>
                  <a:pt x="35" y="118"/>
                </a:lnTo>
                <a:lnTo>
                  <a:pt x="35" y="118"/>
                </a:lnTo>
                <a:lnTo>
                  <a:pt x="41" y="118"/>
                </a:lnTo>
                <a:lnTo>
                  <a:pt x="45" y="119"/>
                </a:lnTo>
                <a:lnTo>
                  <a:pt x="45" y="119"/>
                </a:lnTo>
                <a:lnTo>
                  <a:pt x="48" y="121"/>
                </a:lnTo>
                <a:lnTo>
                  <a:pt x="49" y="122"/>
                </a:lnTo>
                <a:lnTo>
                  <a:pt x="51" y="128"/>
                </a:lnTo>
                <a:lnTo>
                  <a:pt x="51" y="128"/>
                </a:lnTo>
                <a:lnTo>
                  <a:pt x="55" y="140"/>
                </a:lnTo>
                <a:lnTo>
                  <a:pt x="55" y="140"/>
                </a:lnTo>
                <a:lnTo>
                  <a:pt x="57" y="146"/>
                </a:lnTo>
                <a:lnTo>
                  <a:pt x="57" y="146"/>
                </a:lnTo>
                <a:lnTo>
                  <a:pt x="57" y="150"/>
                </a:lnTo>
                <a:lnTo>
                  <a:pt x="57" y="150"/>
                </a:lnTo>
                <a:lnTo>
                  <a:pt x="57" y="156"/>
                </a:lnTo>
                <a:lnTo>
                  <a:pt x="58" y="159"/>
                </a:lnTo>
                <a:lnTo>
                  <a:pt x="59" y="161"/>
                </a:lnTo>
                <a:lnTo>
                  <a:pt x="59" y="161"/>
                </a:lnTo>
                <a:lnTo>
                  <a:pt x="68" y="172"/>
                </a:lnTo>
                <a:lnTo>
                  <a:pt x="68" y="172"/>
                </a:lnTo>
                <a:lnTo>
                  <a:pt x="70" y="174"/>
                </a:lnTo>
                <a:lnTo>
                  <a:pt x="71" y="177"/>
                </a:lnTo>
                <a:lnTo>
                  <a:pt x="71" y="177"/>
                </a:lnTo>
                <a:lnTo>
                  <a:pt x="70" y="183"/>
                </a:lnTo>
                <a:lnTo>
                  <a:pt x="70" y="183"/>
                </a:lnTo>
                <a:lnTo>
                  <a:pt x="71" y="189"/>
                </a:lnTo>
                <a:lnTo>
                  <a:pt x="72" y="194"/>
                </a:lnTo>
                <a:lnTo>
                  <a:pt x="72" y="194"/>
                </a:lnTo>
                <a:lnTo>
                  <a:pt x="75" y="198"/>
                </a:lnTo>
                <a:lnTo>
                  <a:pt x="78" y="203"/>
                </a:lnTo>
                <a:lnTo>
                  <a:pt x="78" y="203"/>
                </a:lnTo>
                <a:lnTo>
                  <a:pt x="95" y="218"/>
                </a:lnTo>
                <a:lnTo>
                  <a:pt x="95" y="218"/>
                </a:lnTo>
                <a:lnTo>
                  <a:pt x="98" y="222"/>
                </a:lnTo>
                <a:lnTo>
                  <a:pt x="100" y="223"/>
                </a:lnTo>
                <a:lnTo>
                  <a:pt x="103" y="223"/>
                </a:lnTo>
                <a:lnTo>
                  <a:pt x="103" y="223"/>
                </a:lnTo>
                <a:lnTo>
                  <a:pt x="107" y="222"/>
                </a:lnTo>
                <a:lnTo>
                  <a:pt x="111" y="220"/>
                </a:lnTo>
                <a:lnTo>
                  <a:pt x="111" y="220"/>
                </a:lnTo>
                <a:lnTo>
                  <a:pt x="113" y="215"/>
                </a:lnTo>
                <a:lnTo>
                  <a:pt x="114" y="210"/>
                </a:lnTo>
                <a:lnTo>
                  <a:pt x="116" y="206"/>
                </a:lnTo>
                <a:lnTo>
                  <a:pt x="118" y="204"/>
                </a:lnTo>
                <a:lnTo>
                  <a:pt x="119" y="202"/>
                </a:lnTo>
                <a:lnTo>
                  <a:pt x="119" y="202"/>
                </a:lnTo>
                <a:lnTo>
                  <a:pt x="123" y="201"/>
                </a:lnTo>
                <a:lnTo>
                  <a:pt x="124" y="201"/>
                </a:lnTo>
                <a:lnTo>
                  <a:pt x="127" y="203"/>
                </a:lnTo>
                <a:lnTo>
                  <a:pt x="131" y="207"/>
                </a:lnTo>
                <a:lnTo>
                  <a:pt x="133" y="209"/>
                </a:lnTo>
                <a:lnTo>
                  <a:pt x="136" y="209"/>
                </a:lnTo>
                <a:lnTo>
                  <a:pt x="136" y="209"/>
                </a:lnTo>
                <a:lnTo>
                  <a:pt x="140" y="208"/>
                </a:lnTo>
                <a:lnTo>
                  <a:pt x="145" y="207"/>
                </a:lnTo>
                <a:lnTo>
                  <a:pt x="145" y="207"/>
                </a:lnTo>
                <a:lnTo>
                  <a:pt x="150" y="206"/>
                </a:lnTo>
                <a:lnTo>
                  <a:pt x="151" y="204"/>
                </a:lnTo>
                <a:lnTo>
                  <a:pt x="151" y="202"/>
                </a:lnTo>
                <a:lnTo>
                  <a:pt x="151" y="202"/>
                </a:lnTo>
                <a:lnTo>
                  <a:pt x="151" y="197"/>
                </a:lnTo>
                <a:lnTo>
                  <a:pt x="152" y="195"/>
                </a:lnTo>
                <a:lnTo>
                  <a:pt x="152" y="193"/>
                </a:lnTo>
                <a:lnTo>
                  <a:pt x="152" y="193"/>
                </a:lnTo>
                <a:lnTo>
                  <a:pt x="157" y="190"/>
                </a:lnTo>
                <a:lnTo>
                  <a:pt x="160" y="190"/>
                </a:lnTo>
                <a:lnTo>
                  <a:pt x="160" y="190"/>
                </a:lnTo>
                <a:lnTo>
                  <a:pt x="163" y="191"/>
                </a:lnTo>
                <a:lnTo>
                  <a:pt x="164" y="193"/>
                </a:lnTo>
                <a:lnTo>
                  <a:pt x="165" y="197"/>
                </a:lnTo>
                <a:lnTo>
                  <a:pt x="165" y="197"/>
                </a:lnTo>
                <a:lnTo>
                  <a:pt x="166" y="202"/>
                </a:lnTo>
                <a:lnTo>
                  <a:pt x="170" y="207"/>
                </a:lnTo>
                <a:lnTo>
                  <a:pt x="170" y="207"/>
                </a:lnTo>
                <a:lnTo>
                  <a:pt x="172" y="209"/>
                </a:lnTo>
                <a:lnTo>
                  <a:pt x="174" y="209"/>
                </a:lnTo>
                <a:lnTo>
                  <a:pt x="179" y="210"/>
                </a:lnTo>
                <a:lnTo>
                  <a:pt x="179" y="210"/>
                </a:lnTo>
                <a:lnTo>
                  <a:pt x="182" y="211"/>
                </a:lnTo>
                <a:lnTo>
                  <a:pt x="185" y="214"/>
                </a:lnTo>
                <a:lnTo>
                  <a:pt x="189" y="220"/>
                </a:lnTo>
                <a:lnTo>
                  <a:pt x="189" y="220"/>
                </a:lnTo>
                <a:lnTo>
                  <a:pt x="193" y="224"/>
                </a:lnTo>
                <a:lnTo>
                  <a:pt x="193" y="227"/>
                </a:lnTo>
                <a:lnTo>
                  <a:pt x="193" y="230"/>
                </a:lnTo>
                <a:lnTo>
                  <a:pt x="193" y="230"/>
                </a:lnTo>
                <a:lnTo>
                  <a:pt x="193" y="230"/>
                </a:lnTo>
                <a:lnTo>
                  <a:pt x="193" y="230"/>
                </a:lnTo>
                <a:lnTo>
                  <a:pt x="197" y="229"/>
                </a:lnTo>
                <a:lnTo>
                  <a:pt x="201" y="229"/>
                </a:lnTo>
                <a:lnTo>
                  <a:pt x="201" y="229"/>
                </a:lnTo>
                <a:lnTo>
                  <a:pt x="206" y="229"/>
                </a:lnTo>
                <a:lnTo>
                  <a:pt x="209" y="228"/>
                </a:lnTo>
                <a:lnTo>
                  <a:pt x="211" y="227"/>
                </a:lnTo>
                <a:lnTo>
                  <a:pt x="211" y="227"/>
                </a:lnTo>
                <a:close/>
              </a:path>
            </a:pathLst>
          </a:custGeom>
          <a:gradFill flip="none" rotWithShape="1">
            <a:gsLst>
              <a:gs pos="0">
                <a:schemeClr val="bg1">
                  <a:lumMod val="95000"/>
                </a:schemeClr>
              </a:gs>
              <a:gs pos="50000">
                <a:schemeClr val="bg1">
                  <a:lumMod val="85000"/>
                </a:schemeClr>
              </a:gs>
              <a:gs pos="100000">
                <a:schemeClr val="bg1">
                  <a:lumMod val="75000"/>
                </a:schemeClr>
              </a:gs>
            </a:gsLst>
            <a:lin ang="5400000" scaled="1"/>
            <a:tileRect/>
          </a:gradFill>
          <a:ln w="19050">
            <a:solidFill>
              <a:srgbClr val="CCCCCC"/>
            </a:solidFill>
            <a:prstDash val="solid"/>
            <a:round/>
            <a:headEnd/>
            <a:tailEnd/>
          </a:ln>
          <a:scene3d>
            <a:camera prst="perspectiveAbove"/>
            <a:lightRig rig="threePt" dir="t"/>
          </a:scene3d>
          <a:sp3d prstMaterial="matte"/>
        </p:spPr>
        <p:txBody>
          <a:bodyPr/>
          <a:lstStyle/>
          <a:p>
            <a:pPr fontAlgn="auto">
              <a:spcBef>
                <a:spcPts val="0"/>
              </a:spcBef>
              <a:spcAft>
                <a:spcPts val="0"/>
              </a:spcAft>
              <a:defRPr/>
            </a:pPr>
            <a:endParaRPr kumimoji="0" lang="ko-KR" altLang="en-US" dirty="0">
              <a:solidFill>
                <a:prstClr val="black"/>
              </a:solidFill>
              <a:latin typeface="+mn-lt"/>
              <a:ea typeface="+mn-ea"/>
            </a:endParaRPr>
          </a:p>
        </p:txBody>
      </p:sp>
      <p:sp>
        <p:nvSpPr>
          <p:cNvPr id="15" name="Freeform 17"/>
          <p:cNvSpPr>
            <a:spLocks/>
          </p:cNvSpPr>
          <p:nvPr/>
        </p:nvSpPr>
        <p:spPr bwMode="auto">
          <a:xfrm>
            <a:off x="3150580" y="3164302"/>
            <a:ext cx="1195533" cy="1079156"/>
          </a:xfrm>
          <a:custGeom>
            <a:avLst/>
            <a:gdLst/>
            <a:ahLst/>
            <a:cxnLst>
              <a:cxn ang="0">
                <a:pos x="548" y="419"/>
              </a:cxn>
              <a:cxn ang="0">
                <a:pos x="545" y="392"/>
              </a:cxn>
              <a:cxn ang="0">
                <a:pos x="525" y="383"/>
              </a:cxn>
              <a:cxn ang="0">
                <a:pos x="506" y="385"/>
              </a:cxn>
              <a:cxn ang="0">
                <a:pos x="468" y="397"/>
              </a:cxn>
              <a:cxn ang="0">
                <a:pos x="431" y="376"/>
              </a:cxn>
              <a:cxn ang="0">
                <a:pos x="430" y="315"/>
              </a:cxn>
              <a:cxn ang="0">
                <a:pos x="465" y="276"/>
              </a:cxn>
              <a:cxn ang="0">
                <a:pos x="465" y="238"/>
              </a:cxn>
              <a:cxn ang="0">
                <a:pos x="439" y="206"/>
              </a:cxn>
              <a:cxn ang="0">
                <a:pos x="439" y="157"/>
              </a:cxn>
              <a:cxn ang="0">
                <a:pos x="478" y="147"/>
              </a:cxn>
              <a:cxn ang="0">
                <a:pos x="488" y="135"/>
              </a:cxn>
              <a:cxn ang="0">
                <a:pos x="474" y="116"/>
              </a:cxn>
              <a:cxn ang="0">
                <a:pos x="450" y="84"/>
              </a:cxn>
              <a:cxn ang="0">
                <a:pos x="413" y="61"/>
              </a:cxn>
              <a:cxn ang="0">
                <a:pos x="372" y="53"/>
              </a:cxn>
              <a:cxn ang="0">
                <a:pos x="322" y="70"/>
              </a:cxn>
              <a:cxn ang="0">
                <a:pos x="268" y="72"/>
              </a:cxn>
              <a:cxn ang="0">
                <a:pos x="234" y="28"/>
              </a:cxn>
              <a:cxn ang="0">
                <a:pos x="221" y="41"/>
              </a:cxn>
              <a:cxn ang="0">
                <a:pos x="195" y="42"/>
              </a:cxn>
              <a:cxn ang="0">
                <a:pos x="179" y="17"/>
              </a:cxn>
              <a:cxn ang="0">
                <a:pos x="140" y="0"/>
              </a:cxn>
              <a:cxn ang="0">
                <a:pos x="95" y="16"/>
              </a:cxn>
              <a:cxn ang="0">
                <a:pos x="64" y="37"/>
              </a:cxn>
              <a:cxn ang="0">
                <a:pos x="37" y="74"/>
              </a:cxn>
              <a:cxn ang="0">
                <a:pos x="9" y="111"/>
              </a:cxn>
              <a:cxn ang="0">
                <a:pos x="1" y="138"/>
              </a:cxn>
              <a:cxn ang="0">
                <a:pos x="10" y="152"/>
              </a:cxn>
              <a:cxn ang="0">
                <a:pos x="1" y="173"/>
              </a:cxn>
              <a:cxn ang="0">
                <a:pos x="14" y="194"/>
              </a:cxn>
              <a:cxn ang="0">
                <a:pos x="35" y="200"/>
              </a:cxn>
              <a:cxn ang="0">
                <a:pos x="51" y="180"/>
              </a:cxn>
              <a:cxn ang="0">
                <a:pos x="61" y="192"/>
              </a:cxn>
              <a:cxn ang="0">
                <a:pos x="63" y="215"/>
              </a:cxn>
              <a:cxn ang="0">
                <a:pos x="77" y="233"/>
              </a:cxn>
              <a:cxn ang="0">
                <a:pos x="68" y="252"/>
              </a:cxn>
              <a:cxn ang="0">
                <a:pos x="63" y="287"/>
              </a:cxn>
              <a:cxn ang="0">
                <a:pos x="81" y="307"/>
              </a:cxn>
              <a:cxn ang="0">
                <a:pos x="122" y="323"/>
              </a:cxn>
              <a:cxn ang="0">
                <a:pos x="142" y="337"/>
              </a:cxn>
              <a:cxn ang="0">
                <a:pos x="156" y="355"/>
              </a:cxn>
              <a:cxn ang="0">
                <a:pos x="152" y="387"/>
              </a:cxn>
              <a:cxn ang="0">
                <a:pos x="143" y="417"/>
              </a:cxn>
              <a:cxn ang="0">
                <a:pos x="163" y="443"/>
              </a:cxn>
              <a:cxn ang="0">
                <a:pos x="186" y="466"/>
              </a:cxn>
              <a:cxn ang="0">
                <a:pos x="197" y="484"/>
              </a:cxn>
              <a:cxn ang="0">
                <a:pos x="205" y="503"/>
              </a:cxn>
              <a:cxn ang="0">
                <a:pos x="260" y="492"/>
              </a:cxn>
              <a:cxn ang="0">
                <a:pos x="290" y="456"/>
              </a:cxn>
              <a:cxn ang="0">
                <a:pos x="295" y="425"/>
              </a:cxn>
              <a:cxn ang="0">
                <a:pos x="330" y="413"/>
              </a:cxn>
              <a:cxn ang="0">
                <a:pos x="348" y="455"/>
              </a:cxn>
              <a:cxn ang="0">
                <a:pos x="368" y="481"/>
              </a:cxn>
              <a:cxn ang="0">
                <a:pos x="398" y="463"/>
              </a:cxn>
              <a:cxn ang="0">
                <a:pos x="415" y="445"/>
              </a:cxn>
              <a:cxn ang="0">
                <a:pos x="459" y="449"/>
              </a:cxn>
              <a:cxn ang="0">
                <a:pos x="473" y="488"/>
              </a:cxn>
              <a:cxn ang="0">
                <a:pos x="527" y="505"/>
              </a:cxn>
              <a:cxn ang="0">
                <a:pos x="559" y="494"/>
              </a:cxn>
              <a:cxn ang="0">
                <a:pos x="560" y="467"/>
              </a:cxn>
            </a:cxnLst>
            <a:rect l="0" t="0" r="r" b="b"/>
            <a:pathLst>
              <a:path w="565" h="510">
                <a:moveTo>
                  <a:pt x="554" y="453"/>
                </a:moveTo>
                <a:lnTo>
                  <a:pt x="554" y="453"/>
                </a:lnTo>
                <a:lnTo>
                  <a:pt x="552" y="446"/>
                </a:lnTo>
                <a:lnTo>
                  <a:pt x="550" y="439"/>
                </a:lnTo>
                <a:lnTo>
                  <a:pt x="548" y="425"/>
                </a:lnTo>
                <a:lnTo>
                  <a:pt x="548" y="425"/>
                </a:lnTo>
                <a:lnTo>
                  <a:pt x="548" y="422"/>
                </a:lnTo>
                <a:lnTo>
                  <a:pt x="548" y="419"/>
                </a:lnTo>
                <a:lnTo>
                  <a:pt x="548" y="419"/>
                </a:lnTo>
                <a:lnTo>
                  <a:pt x="548" y="416"/>
                </a:lnTo>
                <a:lnTo>
                  <a:pt x="549" y="412"/>
                </a:lnTo>
                <a:lnTo>
                  <a:pt x="549" y="412"/>
                </a:lnTo>
                <a:lnTo>
                  <a:pt x="548" y="409"/>
                </a:lnTo>
                <a:lnTo>
                  <a:pt x="548" y="405"/>
                </a:lnTo>
                <a:lnTo>
                  <a:pt x="548" y="405"/>
                </a:lnTo>
                <a:lnTo>
                  <a:pt x="547" y="398"/>
                </a:lnTo>
                <a:lnTo>
                  <a:pt x="547" y="398"/>
                </a:lnTo>
                <a:lnTo>
                  <a:pt x="545" y="392"/>
                </a:lnTo>
                <a:lnTo>
                  <a:pt x="545" y="392"/>
                </a:lnTo>
                <a:lnTo>
                  <a:pt x="543" y="388"/>
                </a:lnTo>
                <a:lnTo>
                  <a:pt x="542" y="384"/>
                </a:lnTo>
                <a:lnTo>
                  <a:pt x="542" y="384"/>
                </a:lnTo>
                <a:lnTo>
                  <a:pt x="540" y="382"/>
                </a:lnTo>
                <a:lnTo>
                  <a:pt x="538" y="382"/>
                </a:lnTo>
                <a:lnTo>
                  <a:pt x="531" y="383"/>
                </a:lnTo>
                <a:lnTo>
                  <a:pt x="531" y="383"/>
                </a:lnTo>
                <a:lnTo>
                  <a:pt x="525" y="383"/>
                </a:lnTo>
                <a:lnTo>
                  <a:pt x="519" y="383"/>
                </a:lnTo>
                <a:lnTo>
                  <a:pt x="519" y="383"/>
                </a:lnTo>
                <a:lnTo>
                  <a:pt x="513" y="383"/>
                </a:lnTo>
                <a:lnTo>
                  <a:pt x="507" y="382"/>
                </a:lnTo>
                <a:lnTo>
                  <a:pt x="507" y="382"/>
                </a:lnTo>
                <a:lnTo>
                  <a:pt x="507" y="381"/>
                </a:lnTo>
                <a:lnTo>
                  <a:pt x="506" y="381"/>
                </a:lnTo>
                <a:lnTo>
                  <a:pt x="506" y="381"/>
                </a:lnTo>
                <a:lnTo>
                  <a:pt x="506" y="385"/>
                </a:lnTo>
                <a:lnTo>
                  <a:pt x="506" y="391"/>
                </a:lnTo>
                <a:lnTo>
                  <a:pt x="505" y="397"/>
                </a:lnTo>
                <a:lnTo>
                  <a:pt x="501" y="401"/>
                </a:lnTo>
                <a:lnTo>
                  <a:pt x="501" y="401"/>
                </a:lnTo>
                <a:lnTo>
                  <a:pt x="497" y="403"/>
                </a:lnTo>
                <a:lnTo>
                  <a:pt x="491" y="404"/>
                </a:lnTo>
                <a:lnTo>
                  <a:pt x="485" y="403"/>
                </a:lnTo>
                <a:lnTo>
                  <a:pt x="480" y="402"/>
                </a:lnTo>
                <a:lnTo>
                  <a:pt x="468" y="397"/>
                </a:lnTo>
                <a:lnTo>
                  <a:pt x="459" y="392"/>
                </a:lnTo>
                <a:lnTo>
                  <a:pt x="459" y="392"/>
                </a:lnTo>
                <a:lnTo>
                  <a:pt x="454" y="390"/>
                </a:lnTo>
                <a:lnTo>
                  <a:pt x="449" y="389"/>
                </a:lnTo>
                <a:lnTo>
                  <a:pt x="443" y="388"/>
                </a:lnTo>
                <a:lnTo>
                  <a:pt x="438" y="384"/>
                </a:lnTo>
                <a:lnTo>
                  <a:pt x="438" y="384"/>
                </a:lnTo>
                <a:lnTo>
                  <a:pt x="434" y="381"/>
                </a:lnTo>
                <a:lnTo>
                  <a:pt x="431" y="376"/>
                </a:lnTo>
                <a:lnTo>
                  <a:pt x="429" y="371"/>
                </a:lnTo>
                <a:lnTo>
                  <a:pt x="427" y="367"/>
                </a:lnTo>
                <a:lnTo>
                  <a:pt x="427" y="367"/>
                </a:lnTo>
                <a:lnTo>
                  <a:pt x="426" y="358"/>
                </a:lnTo>
                <a:lnTo>
                  <a:pt x="426" y="350"/>
                </a:lnTo>
                <a:lnTo>
                  <a:pt x="426" y="350"/>
                </a:lnTo>
                <a:lnTo>
                  <a:pt x="426" y="336"/>
                </a:lnTo>
                <a:lnTo>
                  <a:pt x="427" y="322"/>
                </a:lnTo>
                <a:lnTo>
                  <a:pt x="430" y="315"/>
                </a:lnTo>
                <a:lnTo>
                  <a:pt x="432" y="309"/>
                </a:lnTo>
                <a:lnTo>
                  <a:pt x="436" y="303"/>
                </a:lnTo>
                <a:lnTo>
                  <a:pt x="440" y="299"/>
                </a:lnTo>
                <a:lnTo>
                  <a:pt x="440" y="299"/>
                </a:lnTo>
                <a:lnTo>
                  <a:pt x="458" y="283"/>
                </a:lnTo>
                <a:lnTo>
                  <a:pt x="458" y="283"/>
                </a:lnTo>
                <a:lnTo>
                  <a:pt x="463" y="281"/>
                </a:lnTo>
                <a:lnTo>
                  <a:pt x="465" y="276"/>
                </a:lnTo>
                <a:lnTo>
                  <a:pt x="465" y="276"/>
                </a:lnTo>
                <a:lnTo>
                  <a:pt x="468" y="273"/>
                </a:lnTo>
                <a:lnTo>
                  <a:pt x="470" y="272"/>
                </a:lnTo>
                <a:lnTo>
                  <a:pt x="472" y="271"/>
                </a:lnTo>
                <a:lnTo>
                  <a:pt x="472" y="271"/>
                </a:lnTo>
                <a:lnTo>
                  <a:pt x="466" y="258"/>
                </a:lnTo>
                <a:lnTo>
                  <a:pt x="466" y="258"/>
                </a:lnTo>
                <a:lnTo>
                  <a:pt x="465" y="253"/>
                </a:lnTo>
                <a:lnTo>
                  <a:pt x="465" y="248"/>
                </a:lnTo>
                <a:lnTo>
                  <a:pt x="465" y="238"/>
                </a:lnTo>
                <a:lnTo>
                  <a:pt x="465" y="238"/>
                </a:lnTo>
                <a:lnTo>
                  <a:pt x="464" y="232"/>
                </a:lnTo>
                <a:lnTo>
                  <a:pt x="460" y="227"/>
                </a:lnTo>
                <a:lnTo>
                  <a:pt x="456" y="222"/>
                </a:lnTo>
                <a:lnTo>
                  <a:pt x="450" y="220"/>
                </a:lnTo>
                <a:lnTo>
                  <a:pt x="450" y="220"/>
                </a:lnTo>
                <a:lnTo>
                  <a:pt x="445" y="215"/>
                </a:lnTo>
                <a:lnTo>
                  <a:pt x="442" y="211"/>
                </a:lnTo>
                <a:lnTo>
                  <a:pt x="439" y="206"/>
                </a:lnTo>
                <a:lnTo>
                  <a:pt x="438" y="200"/>
                </a:lnTo>
                <a:lnTo>
                  <a:pt x="438" y="200"/>
                </a:lnTo>
                <a:lnTo>
                  <a:pt x="437" y="188"/>
                </a:lnTo>
                <a:lnTo>
                  <a:pt x="437" y="177"/>
                </a:lnTo>
                <a:lnTo>
                  <a:pt x="437" y="177"/>
                </a:lnTo>
                <a:lnTo>
                  <a:pt x="437" y="166"/>
                </a:lnTo>
                <a:lnTo>
                  <a:pt x="438" y="162"/>
                </a:lnTo>
                <a:lnTo>
                  <a:pt x="439" y="157"/>
                </a:lnTo>
                <a:lnTo>
                  <a:pt x="439" y="157"/>
                </a:lnTo>
                <a:lnTo>
                  <a:pt x="440" y="153"/>
                </a:lnTo>
                <a:lnTo>
                  <a:pt x="443" y="151"/>
                </a:lnTo>
                <a:lnTo>
                  <a:pt x="445" y="149"/>
                </a:lnTo>
                <a:lnTo>
                  <a:pt x="449" y="147"/>
                </a:lnTo>
                <a:lnTo>
                  <a:pt x="456" y="146"/>
                </a:lnTo>
                <a:lnTo>
                  <a:pt x="463" y="146"/>
                </a:lnTo>
                <a:lnTo>
                  <a:pt x="463" y="146"/>
                </a:lnTo>
                <a:lnTo>
                  <a:pt x="471" y="146"/>
                </a:lnTo>
                <a:lnTo>
                  <a:pt x="478" y="147"/>
                </a:lnTo>
                <a:lnTo>
                  <a:pt x="478" y="147"/>
                </a:lnTo>
                <a:lnTo>
                  <a:pt x="481" y="150"/>
                </a:lnTo>
                <a:lnTo>
                  <a:pt x="484" y="150"/>
                </a:lnTo>
                <a:lnTo>
                  <a:pt x="486" y="149"/>
                </a:lnTo>
                <a:lnTo>
                  <a:pt x="486" y="149"/>
                </a:lnTo>
                <a:lnTo>
                  <a:pt x="488" y="144"/>
                </a:lnTo>
                <a:lnTo>
                  <a:pt x="490" y="139"/>
                </a:lnTo>
                <a:lnTo>
                  <a:pt x="490" y="139"/>
                </a:lnTo>
                <a:lnTo>
                  <a:pt x="488" y="135"/>
                </a:lnTo>
                <a:lnTo>
                  <a:pt x="487" y="130"/>
                </a:lnTo>
                <a:lnTo>
                  <a:pt x="487" y="130"/>
                </a:lnTo>
                <a:lnTo>
                  <a:pt x="487" y="125"/>
                </a:lnTo>
                <a:lnTo>
                  <a:pt x="486" y="123"/>
                </a:lnTo>
                <a:lnTo>
                  <a:pt x="484" y="120"/>
                </a:lnTo>
                <a:lnTo>
                  <a:pt x="484" y="120"/>
                </a:lnTo>
                <a:lnTo>
                  <a:pt x="479" y="118"/>
                </a:lnTo>
                <a:lnTo>
                  <a:pt x="474" y="116"/>
                </a:lnTo>
                <a:lnTo>
                  <a:pt x="474" y="116"/>
                </a:lnTo>
                <a:lnTo>
                  <a:pt x="468" y="113"/>
                </a:lnTo>
                <a:lnTo>
                  <a:pt x="465" y="111"/>
                </a:lnTo>
                <a:lnTo>
                  <a:pt x="463" y="109"/>
                </a:lnTo>
                <a:lnTo>
                  <a:pt x="463" y="109"/>
                </a:lnTo>
                <a:lnTo>
                  <a:pt x="459" y="101"/>
                </a:lnTo>
                <a:lnTo>
                  <a:pt x="459" y="101"/>
                </a:lnTo>
                <a:lnTo>
                  <a:pt x="454" y="92"/>
                </a:lnTo>
                <a:lnTo>
                  <a:pt x="450" y="84"/>
                </a:lnTo>
                <a:lnTo>
                  <a:pt x="450" y="84"/>
                </a:lnTo>
                <a:lnTo>
                  <a:pt x="447" y="81"/>
                </a:lnTo>
                <a:lnTo>
                  <a:pt x="447" y="81"/>
                </a:lnTo>
                <a:lnTo>
                  <a:pt x="445" y="78"/>
                </a:lnTo>
                <a:lnTo>
                  <a:pt x="445" y="78"/>
                </a:lnTo>
                <a:lnTo>
                  <a:pt x="438" y="71"/>
                </a:lnTo>
                <a:lnTo>
                  <a:pt x="431" y="67"/>
                </a:lnTo>
                <a:lnTo>
                  <a:pt x="423" y="63"/>
                </a:lnTo>
                <a:lnTo>
                  <a:pt x="413" y="61"/>
                </a:lnTo>
                <a:lnTo>
                  <a:pt x="413" y="61"/>
                </a:lnTo>
                <a:lnTo>
                  <a:pt x="406" y="58"/>
                </a:lnTo>
                <a:lnTo>
                  <a:pt x="400" y="55"/>
                </a:lnTo>
                <a:lnTo>
                  <a:pt x="400" y="55"/>
                </a:lnTo>
                <a:lnTo>
                  <a:pt x="395" y="53"/>
                </a:lnTo>
                <a:lnTo>
                  <a:pt x="389" y="51"/>
                </a:lnTo>
                <a:lnTo>
                  <a:pt x="384" y="50"/>
                </a:lnTo>
                <a:lnTo>
                  <a:pt x="378" y="50"/>
                </a:lnTo>
                <a:lnTo>
                  <a:pt x="378" y="50"/>
                </a:lnTo>
                <a:lnTo>
                  <a:pt x="372" y="53"/>
                </a:lnTo>
                <a:lnTo>
                  <a:pt x="367" y="55"/>
                </a:lnTo>
                <a:lnTo>
                  <a:pt x="361" y="57"/>
                </a:lnTo>
                <a:lnTo>
                  <a:pt x="355" y="58"/>
                </a:lnTo>
                <a:lnTo>
                  <a:pt x="355" y="58"/>
                </a:lnTo>
                <a:lnTo>
                  <a:pt x="344" y="58"/>
                </a:lnTo>
                <a:lnTo>
                  <a:pt x="338" y="60"/>
                </a:lnTo>
                <a:lnTo>
                  <a:pt x="333" y="62"/>
                </a:lnTo>
                <a:lnTo>
                  <a:pt x="333" y="62"/>
                </a:lnTo>
                <a:lnTo>
                  <a:pt x="322" y="70"/>
                </a:lnTo>
                <a:lnTo>
                  <a:pt x="316" y="72"/>
                </a:lnTo>
                <a:lnTo>
                  <a:pt x="310" y="75"/>
                </a:lnTo>
                <a:lnTo>
                  <a:pt x="310" y="75"/>
                </a:lnTo>
                <a:lnTo>
                  <a:pt x="304" y="76"/>
                </a:lnTo>
                <a:lnTo>
                  <a:pt x="299" y="76"/>
                </a:lnTo>
                <a:lnTo>
                  <a:pt x="286" y="76"/>
                </a:lnTo>
                <a:lnTo>
                  <a:pt x="286" y="76"/>
                </a:lnTo>
                <a:lnTo>
                  <a:pt x="274" y="75"/>
                </a:lnTo>
                <a:lnTo>
                  <a:pt x="268" y="72"/>
                </a:lnTo>
                <a:lnTo>
                  <a:pt x="267" y="71"/>
                </a:lnTo>
                <a:lnTo>
                  <a:pt x="265" y="69"/>
                </a:lnTo>
                <a:lnTo>
                  <a:pt x="265" y="69"/>
                </a:lnTo>
                <a:lnTo>
                  <a:pt x="254" y="45"/>
                </a:lnTo>
                <a:lnTo>
                  <a:pt x="254" y="45"/>
                </a:lnTo>
                <a:lnTo>
                  <a:pt x="249" y="40"/>
                </a:lnTo>
                <a:lnTo>
                  <a:pt x="246" y="34"/>
                </a:lnTo>
                <a:lnTo>
                  <a:pt x="241" y="30"/>
                </a:lnTo>
                <a:lnTo>
                  <a:pt x="234" y="28"/>
                </a:lnTo>
                <a:lnTo>
                  <a:pt x="234" y="28"/>
                </a:lnTo>
                <a:lnTo>
                  <a:pt x="220" y="27"/>
                </a:lnTo>
                <a:lnTo>
                  <a:pt x="220" y="27"/>
                </a:lnTo>
                <a:lnTo>
                  <a:pt x="220" y="30"/>
                </a:lnTo>
                <a:lnTo>
                  <a:pt x="220" y="30"/>
                </a:lnTo>
                <a:lnTo>
                  <a:pt x="220" y="34"/>
                </a:lnTo>
                <a:lnTo>
                  <a:pt x="221" y="38"/>
                </a:lnTo>
                <a:lnTo>
                  <a:pt x="221" y="38"/>
                </a:lnTo>
                <a:lnTo>
                  <a:pt x="221" y="41"/>
                </a:lnTo>
                <a:lnTo>
                  <a:pt x="220" y="41"/>
                </a:lnTo>
                <a:lnTo>
                  <a:pt x="215" y="41"/>
                </a:lnTo>
                <a:lnTo>
                  <a:pt x="215" y="41"/>
                </a:lnTo>
                <a:lnTo>
                  <a:pt x="212" y="42"/>
                </a:lnTo>
                <a:lnTo>
                  <a:pt x="207" y="43"/>
                </a:lnTo>
                <a:lnTo>
                  <a:pt x="207" y="43"/>
                </a:lnTo>
                <a:lnTo>
                  <a:pt x="199" y="43"/>
                </a:lnTo>
                <a:lnTo>
                  <a:pt x="199" y="43"/>
                </a:lnTo>
                <a:lnTo>
                  <a:pt x="195" y="42"/>
                </a:lnTo>
                <a:lnTo>
                  <a:pt x="193" y="38"/>
                </a:lnTo>
                <a:lnTo>
                  <a:pt x="193" y="38"/>
                </a:lnTo>
                <a:lnTo>
                  <a:pt x="191" y="35"/>
                </a:lnTo>
                <a:lnTo>
                  <a:pt x="188" y="30"/>
                </a:lnTo>
                <a:lnTo>
                  <a:pt x="188" y="30"/>
                </a:lnTo>
                <a:lnTo>
                  <a:pt x="186" y="26"/>
                </a:lnTo>
                <a:lnTo>
                  <a:pt x="184" y="21"/>
                </a:lnTo>
                <a:lnTo>
                  <a:pt x="184" y="21"/>
                </a:lnTo>
                <a:lnTo>
                  <a:pt x="179" y="17"/>
                </a:lnTo>
                <a:lnTo>
                  <a:pt x="173" y="15"/>
                </a:lnTo>
                <a:lnTo>
                  <a:pt x="173" y="15"/>
                </a:lnTo>
                <a:lnTo>
                  <a:pt x="168" y="11"/>
                </a:lnTo>
                <a:lnTo>
                  <a:pt x="164" y="7"/>
                </a:lnTo>
                <a:lnTo>
                  <a:pt x="164" y="7"/>
                </a:lnTo>
                <a:lnTo>
                  <a:pt x="158" y="3"/>
                </a:lnTo>
                <a:lnTo>
                  <a:pt x="153" y="1"/>
                </a:lnTo>
                <a:lnTo>
                  <a:pt x="146" y="0"/>
                </a:lnTo>
                <a:lnTo>
                  <a:pt x="140" y="0"/>
                </a:lnTo>
                <a:lnTo>
                  <a:pt x="140" y="0"/>
                </a:lnTo>
                <a:lnTo>
                  <a:pt x="127" y="0"/>
                </a:lnTo>
                <a:lnTo>
                  <a:pt x="116" y="1"/>
                </a:lnTo>
                <a:lnTo>
                  <a:pt x="116" y="1"/>
                </a:lnTo>
                <a:lnTo>
                  <a:pt x="110" y="2"/>
                </a:lnTo>
                <a:lnTo>
                  <a:pt x="104" y="4"/>
                </a:lnTo>
                <a:lnTo>
                  <a:pt x="104" y="4"/>
                </a:lnTo>
                <a:lnTo>
                  <a:pt x="98" y="10"/>
                </a:lnTo>
                <a:lnTo>
                  <a:pt x="95" y="16"/>
                </a:lnTo>
                <a:lnTo>
                  <a:pt x="95" y="16"/>
                </a:lnTo>
                <a:lnTo>
                  <a:pt x="89" y="22"/>
                </a:lnTo>
                <a:lnTo>
                  <a:pt x="85" y="24"/>
                </a:lnTo>
                <a:lnTo>
                  <a:pt x="82" y="27"/>
                </a:lnTo>
                <a:lnTo>
                  <a:pt x="82" y="27"/>
                </a:lnTo>
                <a:lnTo>
                  <a:pt x="75" y="30"/>
                </a:lnTo>
                <a:lnTo>
                  <a:pt x="67" y="35"/>
                </a:lnTo>
                <a:lnTo>
                  <a:pt x="67" y="35"/>
                </a:lnTo>
                <a:lnTo>
                  <a:pt x="64" y="37"/>
                </a:lnTo>
                <a:lnTo>
                  <a:pt x="61" y="41"/>
                </a:lnTo>
                <a:lnTo>
                  <a:pt x="61" y="41"/>
                </a:lnTo>
                <a:lnTo>
                  <a:pt x="58" y="48"/>
                </a:lnTo>
                <a:lnTo>
                  <a:pt x="58" y="48"/>
                </a:lnTo>
                <a:lnTo>
                  <a:pt x="54" y="56"/>
                </a:lnTo>
                <a:lnTo>
                  <a:pt x="48" y="63"/>
                </a:lnTo>
                <a:lnTo>
                  <a:pt x="48" y="63"/>
                </a:lnTo>
                <a:lnTo>
                  <a:pt x="37" y="74"/>
                </a:lnTo>
                <a:lnTo>
                  <a:pt x="37" y="74"/>
                </a:lnTo>
                <a:lnTo>
                  <a:pt x="34" y="79"/>
                </a:lnTo>
                <a:lnTo>
                  <a:pt x="34" y="79"/>
                </a:lnTo>
                <a:lnTo>
                  <a:pt x="23" y="89"/>
                </a:lnTo>
                <a:lnTo>
                  <a:pt x="23" y="89"/>
                </a:lnTo>
                <a:lnTo>
                  <a:pt x="18" y="94"/>
                </a:lnTo>
                <a:lnTo>
                  <a:pt x="15" y="101"/>
                </a:lnTo>
                <a:lnTo>
                  <a:pt x="15" y="101"/>
                </a:lnTo>
                <a:lnTo>
                  <a:pt x="13" y="106"/>
                </a:lnTo>
                <a:lnTo>
                  <a:pt x="9" y="111"/>
                </a:lnTo>
                <a:lnTo>
                  <a:pt x="9" y="111"/>
                </a:lnTo>
                <a:lnTo>
                  <a:pt x="6" y="117"/>
                </a:lnTo>
                <a:lnTo>
                  <a:pt x="3" y="119"/>
                </a:lnTo>
                <a:lnTo>
                  <a:pt x="1" y="123"/>
                </a:lnTo>
                <a:lnTo>
                  <a:pt x="1" y="123"/>
                </a:lnTo>
                <a:lnTo>
                  <a:pt x="1" y="128"/>
                </a:lnTo>
                <a:lnTo>
                  <a:pt x="1" y="133"/>
                </a:lnTo>
                <a:lnTo>
                  <a:pt x="1" y="133"/>
                </a:lnTo>
                <a:lnTo>
                  <a:pt x="1" y="138"/>
                </a:lnTo>
                <a:lnTo>
                  <a:pt x="3" y="142"/>
                </a:lnTo>
                <a:lnTo>
                  <a:pt x="3" y="142"/>
                </a:lnTo>
                <a:lnTo>
                  <a:pt x="8" y="143"/>
                </a:lnTo>
                <a:lnTo>
                  <a:pt x="9" y="144"/>
                </a:lnTo>
                <a:lnTo>
                  <a:pt x="10" y="146"/>
                </a:lnTo>
                <a:lnTo>
                  <a:pt x="10" y="146"/>
                </a:lnTo>
                <a:lnTo>
                  <a:pt x="11" y="150"/>
                </a:lnTo>
                <a:lnTo>
                  <a:pt x="10" y="152"/>
                </a:lnTo>
                <a:lnTo>
                  <a:pt x="10" y="152"/>
                </a:lnTo>
                <a:lnTo>
                  <a:pt x="9" y="156"/>
                </a:lnTo>
                <a:lnTo>
                  <a:pt x="8" y="158"/>
                </a:lnTo>
                <a:lnTo>
                  <a:pt x="8" y="158"/>
                </a:lnTo>
                <a:lnTo>
                  <a:pt x="3" y="163"/>
                </a:lnTo>
                <a:lnTo>
                  <a:pt x="3" y="163"/>
                </a:lnTo>
                <a:lnTo>
                  <a:pt x="1" y="165"/>
                </a:lnTo>
                <a:lnTo>
                  <a:pt x="1" y="167"/>
                </a:lnTo>
                <a:lnTo>
                  <a:pt x="1" y="173"/>
                </a:lnTo>
                <a:lnTo>
                  <a:pt x="1" y="173"/>
                </a:lnTo>
                <a:lnTo>
                  <a:pt x="0" y="179"/>
                </a:lnTo>
                <a:lnTo>
                  <a:pt x="1" y="184"/>
                </a:lnTo>
                <a:lnTo>
                  <a:pt x="1" y="184"/>
                </a:lnTo>
                <a:lnTo>
                  <a:pt x="2" y="186"/>
                </a:lnTo>
                <a:lnTo>
                  <a:pt x="4" y="187"/>
                </a:lnTo>
                <a:lnTo>
                  <a:pt x="4" y="187"/>
                </a:lnTo>
                <a:lnTo>
                  <a:pt x="9" y="192"/>
                </a:lnTo>
                <a:lnTo>
                  <a:pt x="9" y="192"/>
                </a:lnTo>
                <a:lnTo>
                  <a:pt x="14" y="194"/>
                </a:lnTo>
                <a:lnTo>
                  <a:pt x="14" y="194"/>
                </a:lnTo>
                <a:lnTo>
                  <a:pt x="18" y="199"/>
                </a:lnTo>
                <a:lnTo>
                  <a:pt x="18" y="199"/>
                </a:lnTo>
                <a:lnTo>
                  <a:pt x="21" y="200"/>
                </a:lnTo>
                <a:lnTo>
                  <a:pt x="23" y="200"/>
                </a:lnTo>
                <a:lnTo>
                  <a:pt x="28" y="200"/>
                </a:lnTo>
                <a:lnTo>
                  <a:pt x="28" y="200"/>
                </a:lnTo>
                <a:lnTo>
                  <a:pt x="33" y="200"/>
                </a:lnTo>
                <a:lnTo>
                  <a:pt x="35" y="200"/>
                </a:lnTo>
                <a:lnTo>
                  <a:pt x="37" y="199"/>
                </a:lnTo>
                <a:lnTo>
                  <a:pt x="37" y="199"/>
                </a:lnTo>
                <a:lnTo>
                  <a:pt x="43" y="194"/>
                </a:lnTo>
                <a:lnTo>
                  <a:pt x="45" y="188"/>
                </a:lnTo>
                <a:lnTo>
                  <a:pt x="45" y="188"/>
                </a:lnTo>
                <a:lnTo>
                  <a:pt x="48" y="184"/>
                </a:lnTo>
                <a:lnTo>
                  <a:pt x="48" y="184"/>
                </a:lnTo>
                <a:lnTo>
                  <a:pt x="51" y="180"/>
                </a:lnTo>
                <a:lnTo>
                  <a:pt x="51" y="180"/>
                </a:lnTo>
                <a:lnTo>
                  <a:pt x="54" y="178"/>
                </a:lnTo>
                <a:lnTo>
                  <a:pt x="56" y="179"/>
                </a:lnTo>
                <a:lnTo>
                  <a:pt x="58" y="180"/>
                </a:lnTo>
                <a:lnTo>
                  <a:pt x="61" y="183"/>
                </a:lnTo>
                <a:lnTo>
                  <a:pt x="61" y="183"/>
                </a:lnTo>
                <a:lnTo>
                  <a:pt x="62" y="185"/>
                </a:lnTo>
                <a:lnTo>
                  <a:pt x="62" y="187"/>
                </a:lnTo>
                <a:lnTo>
                  <a:pt x="61" y="192"/>
                </a:lnTo>
                <a:lnTo>
                  <a:pt x="61" y="192"/>
                </a:lnTo>
                <a:lnTo>
                  <a:pt x="57" y="200"/>
                </a:lnTo>
                <a:lnTo>
                  <a:pt x="57" y="200"/>
                </a:lnTo>
                <a:lnTo>
                  <a:pt x="56" y="204"/>
                </a:lnTo>
                <a:lnTo>
                  <a:pt x="56" y="205"/>
                </a:lnTo>
                <a:lnTo>
                  <a:pt x="56" y="207"/>
                </a:lnTo>
                <a:lnTo>
                  <a:pt x="56" y="207"/>
                </a:lnTo>
                <a:lnTo>
                  <a:pt x="61" y="213"/>
                </a:lnTo>
                <a:lnTo>
                  <a:pt x="61" y="213"/>
                </a:lnTo>
                <a:lnTo>
                  <a:pt x="63" y="215"/>
                </a:lnTo>
                <a:lnTo>
                  <a:pt x="67" y="218"/>
                </a:lnTo>
                <a:lnTo>
                  <a:pt x="67" y="218"/>
                </a:lnTo>
                <a:lnTo>
                  <a:pt x="70" y="219"/>
                </a:lnTo>
                <a:lnTo>
                  <a:pt x="70" y="219"/>
                </a:lnTo>
                <a:lnTo>
                  <a:pt x="72" y="221"/>
                </a:lnTo>
                <a:lnTo>
                  <a:pt x="74" y="224"/>
                </a:lnTo>
                <a:lnTo>
                  <a:pt x="76" y="229"/>
                </a:lnTo>
                <a:lnTo>
                  <a:pt x="76" y="229"/>
                </a:lnTo>
                <a:lnTo>
                  <a:pt x="77" y="233"/>
                </a:lnTo>
                <a:lnTo>
                  <a:pt x="77" y="237"/>
                </a:lnTo>
                <a:lnTo>
                  <a:pt x="77" y="237"/>
                </a:lnTo>
                <a:lnTo>
                  <a:pt x="77" y="242"/>
                </a:lnTo>
                <a:lnTo>
                  <a:pt x="76" y="247"/>
                </a:lnTo>
                <a:lnTo>
                  <a:pt x="75" y="249"/>
                </a:lnTo>
                <a:lnTo>
                  <a:pt x="74" y="251"/>
                </a:lnTo>
                <a:lnTo>
                  <a:pt x="71" y="252"/>
                </a:lnTo>
                <a:lnTo>
                  <a:pt x="68" y="252"/>
                </a:lnTo>
                <a:lnTo>
                  <a:pt x="68" y="252"/>
                </a:lnTo>
                <a:lnTo>
                  <a:pt x="67" y="253"/>
                </a:lnTo>
                <a:lnTo>
                  <a:pt x="65" y="253"/>
                </a:lnTo>
                <a:lnTo>
                  <a:pt x="64" y="256"/>
                </a:lnTo>
                <a:lnTo>
                  <a:pt x="64" y="256"/>
                </a:lnTo>
                <a:lnTo>
                  <a:pt x="62" y="265"/>
                </a:lnTo>
                <a:lnTo>
                  <a:pt x="61" y="272"/>
                </a:lnTo>
                <a:lnTo>
                  <a:pt x="61" y="272"/>
                </a:lnTo>
                <a:lnTo>
                  <a:pt x="62" y="279"/>
                </a:lnTo>
                <a:lnTo>
                  <a:pt x="63" y="287"/>
                </a:lnTo>
                <a:lnTo>
                  <a:pt x="63" y="287"/>
                </a:lnTo>
                <a:lnTo>
                  <a:pt x="63" y="290"/>
                </a:lnTo>
                <a:lnTo>
                  <a:pt x="64" y="293"/>
                </a:lnTo>
                <a:lnTo>
                  <a:pt x="64" y="293"/>
                </a:lnTo>
                <a:lnTo>
                  <a:pt x="67" y="296"/>
                </a:lnTo>
                <a:lnTo>
                  <a:pt x="70" y="299"/>
                </a:lnTo>
                <a:lnTo>
                  <a:pt x="76" y="302"/>
                </a:lnTo>
                <a:lnTo>
                  <a:pt x="76" y="302"/>
                </a:lnTo>
                <a:lnTo>
                  <a:pt x="81" y="307"/>
                </a:lnTo>
                <a:lnTo>
                  <a:pt x="83" y="312"/>
                </a:lnTo>
                <a:lnTo>
                  <a:pt x="83" y="312"/>
                </a:lnTo>
                <a:lnTo>
                  <a:pt x="88" y="316"/>
                </a:lnTo>
                <a:lnTo>
                  <a:pt x="92" y="320"/>
                </a:lnTo>
                <a:lnTo>
                  <a:pt x="103" y="323"/>
                </a:lnTo>
                <a:lnTo>
                  <a:pt x="103" y="323"/>
                </a:lnTo>
                <a:lnTo>
                  <a:pt x="108" y="324"/>
                </a:lnTo>
                <a:lnTo>
                  <a:pt x="112" y="324"/>
                </a:lnTo>
                <a:lnTo>
                  <a:pt x="122" y="323"/>
                </a:lnTo>
                <a:lnTo>
                  <a:pt x="122" y="323"/>
                </a:lnTo>
                <a:lnTo>
                  <a:pt x="129" y="323"/>
                </a:lnTo>
                <a:lnTo>
                  <a:pt x="132" y="324"/>
                </a:lnTo>
                <a:lnTo>
                  <a:pt x="134" y="328"/>
                </a:lnTo>
                <a:lnTo>
                  <a:pt x="134" y="328"/>
                </a:lnTo>
                <a:lnTo>
                  <a:pt x="137" y="331"/>
                </a:lnTo>
                <a:lnTo>
                  <a:pt x="137" y="335"/>
                </a:lnTo>
                <a:lnTo>
                  <a:pt x="137" y="335"/>
                </a:lnTo>
                <a:lnTo>
                  <a:pt x="142" y="337"/>
                </a:lnTo>
                <a:lnTo>
                  <a:pt x="146" y="338"/>
                </a:lnTo>
                <a:lnTo>
                  <a:pt x="146" y="338"/>
                </a:lnTo>
                <a:lnTo>
                  <a:pt x="151" y="341"/>
                </a:lnTo>
                <a:lnTo>
                  <a:pt x="154" y="344"/>
                </a:lnTo>
                <a:lnTo>
                  <a:pt x="154" y="344"/>
                </a:lnTo>
                <a:lnTo>
                  <a:pt x="156" y="347"/>
                </a:lnTo>
                <a:lnTo>
                  <a:pt x="156" y="350"/>
                </a:lnTo>
                <a:lnTo>
                  <a:pt x="156" y="355"/>
                </a:lnTo>
                <a:lnTo>
                  <a:pt x="156" y="355"/>
                </a:lnTo>
                <a:lnTo>
                  <a:pt x="156" y="361"/>
                </a:lnTo>
                <a:lnTo>
                  <a:pt x="157" y="367"/>
                </a:lnTo>
                <a:lnTo>
                  <a:pt x="157" y="367"/>
                </a:lnTo>
                <a:lnTo>
                  <a:pt x="158" y="371"/>
                </a:lnTo>
                <a:lnTo>
                  <a:pt x="158" y="374"/>
                </a:lnTo>
                <a:lnTo>
                  <a:pt x="158" y="376"/>
                </a:lnTo>
                <a:lnTo>
                  <a:pt x="158" y="376"/>
                </a:lnTo>
                <a:lnTo>
                  <a:pt x="156" y="382"/>
                </a:lnTo>
                <a:lnTo>
                  <a:pt x="152" y="387"/>
                </a:lnTo>
                <a:lnTo>
                  <a:pt x="152" y="387"/>
                </a:lnTo>
                <a:lnTo>
                  <a:pt x="143" y="395"/>
                </a:lnTo>
                <a:lnTo>
                  <a:pt x="143" y="395"/>
                </a:lnTo>
                <a:lnTo>
                  <a:pt x="140" y="397"/>
                </a:lnTo>
                <a:lnTo>
                  <a:pt x="140" y="399"/>
                </a:lnTo>
                <a:lnTo>
                  <a:pt x="140" y="404"/>
                </a:lnTo>
                <a:lnTo>
                  <a:pt x="140" y="404"/>
                </a:lnTo>
                <a:lnTo>
                  <a:pt x="142" y="411"/>
                </a:lnTo>
                <a:lnTo>
                  <a:pt x="143" y="417"/>
                </a:lnTo>
                <a:lnTo>
                  <a:pt x="143" y="417"/>
                </a:lnTo>
                <a:lnTo>
                  <a:pt x="143" y="423"/>
                </a:lnTo>
                <a:lnTo>
                  <a:pt x="143" y="426"/>
                </a:lnTo>
                <a:lnTo>
                  <a:pt x="144" y="429"/>
                </a:lnTo>
                <a:lnTo>
                  <a:pt x="144" y="429"/>
                </a:lnTo>
                <a:lnTo>
                  <a:pt x="147" y="433"/>
                </a:lnTo>
                <a:lnTo>
                  <a:pt x="152" y="436"/>
                </a:lnTo>
                <a:lnTo>
                  <a:pt x="152" y="436"/>
                </a:lnTo>
                <a:lnTo>
                  <a:pt x="163" y="443"/>
                </a:lnTo>
                <a:lnTo>
                  <a:pt x="163" y="443"/>
                </a:lnTo>
                <a:lnTo>
                  <a:pt x="168" y="446"/>
                </a:lnTo>
                <a:lnTo>
                  <a:pt x="172" y="451"/>
                </a:lnTo>
                <a:lnTo>
                  <a:pt x="178" y="462"/>
                </a:lnTo>
                <a:lnTo>
                  <a:pt x="178" y="462"/>
                </a:lnTo>
                <a:lnTo>
                  <a:pt x="180" y="464"/>
                </a:lnTo>
                <a:lnTo>
                  <a:pt x="183" y="465"/>
                </a:lnTo>
                <a:lnTo>
                  <a:pt x="183" y="465"/>
                </a:lnTo>
                <a:lnTo>
                  <a:pt x="186" y="466"/>
                </a:lnTo>
                <a:lnTo>
                  <a:pt x="188" y="467"/>
                </a:lnTo>
                <a:lnTo>
                  <a:pt x="188" y="467"/>
                </a:lnTo>
                <a:lnTo>
                  <a:pt x="191" y="470"/>
                </a:lnTo>
                <a:lnTo>
                  <a:pt x="193" y="472"/>
                </a:lnTo>
                <a:lnTo>
                  <a:pt x="193" y="472"/>
                </a:lnTo>
                <a:lnTo>
                  <a:pt x="194" y="478"/>
                </a:lnTo>
                <a:lnTo>
                  <a:pt x="194" y="478"/>
                </a:lnTo>
                <a:lnTo>
                  <a:pt x="197" y="484"/>
                </a:lnTo>
                <a:lnTo>
                  <a:pt x="197" y="484"/>
                </a:lnTo>
                <a:lnTo>
                  <a:pt x="199" y="487"/>
                </a:lnTo>
                <a:lnTo>
                  <a:pt x="199" y="487"/>
                </a:lnTo>
                <a:lnTo>
                  <a:pt x="201" y="491"/>
                </a:lnTo>
                <a:lnTo>
                  <a:pt x="201" y="491"/>
                </a:lnTo>
                <a:lnTo>
                  <a:pt x="201" y="492"/>
                </a:lnTo>
                <a:lnTo>
                  <a:pt x="201" y="496"/>
                </a:lnTo>
                <a:lnTo>
                  <a:pt x="199" y="500"/>
                </a:lnTo>
                <a:lnTo>
                  <a:pt x="199" y="500"/>
                </a:lnTo>
                <a:lnTo>
                  <a:pt x="205" y="503"/>
                </a:lnTo>
                <a:lnTo>
                  <a:pt x="212" y="503"/>
                </a:lnTo>
                <a:lnTo>
                  <a:pt x="212" y="503"/>
                </a:lnTo>
                <a:lnTo>
                  <a:pt x="234" y="501"/>
                </a:lnTo>
                <a:lnTo>
                  <a:pt x="234" y="501"/>
                </a:lnTo>
                <a:lnTo>
                  <a:pt x="239" y="501"/>
                </a:lnTo>
                <a:lnTo>
                  <a:pt x="245" y="500"/>
                </a:lnTo>
                <a:lnTo>
                  <a:pt x="250" y="498"/>
                </a:lnTo>
                <a:lnTo>
                  <a:pt x="255" y="496"/>
                </a:lnTo>
                <a:lnTo>
                  <a:pt x="260" y="492"/>
                </a:lnTo>
                <a:lnTo>
                  <a:pt x="265" y="488"/>
                </a:lnTo>
                <a:lnTo>
                  <a:pt x="268" y="484"/>
                </a:lnTo>
                <a:lnTo>
                  <a:pt x="270" y="479"/>
                </a:lnTo>
                <a:lnTo>
                  <a:pt x="270" y="479"/>
                </a:lnTo>
                <a:lnTo>
                  <a:pt x="274" y="469"/>
                </a:lnTo>
                <a:lnTo>
                  <a:pt x="276" y="464"/>
                </a:lnTo>
                <a:lnTo>
                  <a:pt x="280" y="460"/>
                </a:lnTo>
                <a:lnTo>
                  <a:pt x="280" y="460"/>
                </a:lnTo>
                <a:lnTo>
                  <a:pt x="290" y="456"/>
                </a:lnTo>
                <a:lnTo>
                  <a:pt x="294" y="452"/>
                </a:lnTo>
                <a:lnTo>
                  <a:pt x="296" y="450"/>
                </a:lnTo>
                <a:lnTo>
                  <a:pt x="296" y="446"/>
                </a:lnTo>
                <a:lnTo>
                  <a:pt x="296" y="446"/>
                </a:lnTo>
                <a:lnTo>
                  <a:pt x="296" y="442"/>
                </a:lnTo>
                <a:lnTo>
                  <a:pt x="295" y="436"/>
                </a:lnTo>
                <a:lnTo>
                  <a:pt x="294" y="431"/>
                </a:lnTo>
                <a:lnTo>
                  <a:pt x="295" y="425"/>
                </a:lnTo>
                <a:lnTo>
                  <a:pt x="295" y="425"/>
                </a:lnTo>
                <a:lnTo>
                  <a:pt x="296" y="423"/>
                </a:lnTo>
                <a:lnTo>
                  <a:pt x="299" y="421"/>
                </a:lnTo>
                <a:lnTo>
                  <a:pt x="302" y="419"/>
                </a:lnTo>
                <a:lnTo>
                  <a:pt x="313" y="419"/>
                </a:lnTo>
                <a:lnTo>
                  <a:pt x="313" y="419"/>
                </a:lnTo>
                <a:lnTo>
                  <a:pt x="317" y="418"/>
                </a:lnTo>
                <a:lnTo>
                  <a:pt x="322" y="416"/>
                </a:lnTo>
                <a:lnTo>
                  <a:pt x="328" y="413"/>
                </a:lnTo>
                <a:lnTo>
                  <a:pt x="330" y="413"/>
                </a:lnTo>
                <a:lnTo>
                  <a:pt x="333" y="413"/>
                </a:lnTo>
                <a:lnTo>
                  <a:pt x="333" y="413"/>
                </a:lnTo>
                <a:lnTo>
                  <a:pt x="336" y="417"/>
                </a:lnTo>
                <a:lnTo>
                  <a:pt x="341" y="423"/>
                </a:lnTo>
                <a:lnTo>
                  <a:pt x="347" y="435"/>
                </a:lnTo>
                <a:lnTo>
                  <a:pt x="347" y="435"/>
                </a:lnTo>
                <a:lnTo>
                  <a:pt x="348" y="439"/>
                </a:lnTo>
                <a:lnTo>
                  <a:pt x="348" y="444"/>
                </a:lnTo>
                <a:lnTo>
                  <a:pt x="348" y="455"/>
                </a:lnTo>
                <a:lnTo>
                  <a:pt x="347" y="465"/>
                </a:lnTo>
                <a:lnTo>
                  <a:pt x="347" y="470"/>
                </a:lnTo>
                <a:lnTo>
                  <a:pt x="349" y="476"/>
                </a:lnTo>
                <a:lnTo>
                  <a:pt x="349" y="476"/>
                </a:lnTo>
                <a:lnTo>
                  <a:pt x="352" y="479"/>
                </a:lnTo>
                <a:lnTo>
                  <a:pt x="357" y="481"/>
                </a:lnTo>
                <a:lnTo>
                  <a:pt x="362" y="481"/>
                </a:lnTo>
                <a:lnTo>
                  <a:pt x="368" y="481"/>
                </a:lnTo>
                <a:lnTo>
                  <a:pt x="368" y="481"/>
                </a:lnTo>
                <a:lnTo>
                  <a:pt x="374" y="480"/>
                </a:lnTo>
                <a:lnTo>
                  <a:pt x="377" y="478"/>
                </a:lnTo>
                <a:lnTo>
                  <a:pt x="381" y="476"/>
                </a:lnTo>
                <a:lnTo>
                  <a:pt x="385" y="471"/>
                </a:lnTo>
                <a:lnTo>
                  <a:pt x="385" y="471"/>
                </a:lnTo>
                <a:lnTo>
                  <a:pt x="389" y="467"/>
                </a:lnTo>
                <a:lnTo>
                  <a:pt x="393" y="464"/>
                </a:lnTo>
                <a:lnTo>
                  <a:pt x="393" y="464"/>
                </a:lnTo>
                <a:lnTo>
                  <a:pt x="398" y="463"/>
                </a:lnTo>
                <a:lnTo>
                  <a:pt x="403" y="462"/>
                </a:lnTo>
                <a:lnTo>
                  <a:pt x="403" y="462"/>
                </a:lnTo>
                <a:lnTo>
                  <a:pt x="405" y="460"/>
                </a:lnTo>
                <a:lnTo>
                  <a:pt x="406" y="458"/>
                </a:lnTo>
                <a:lnTo>
                  <a:pt x="409" y="453"/>
                </a:lnTo>
                <a:lnTo>
                  <a:pt x="411" y="449"/>
                </a:lnTo>
                <a:lnTo>
                  <a:pt x="412" y="447"/>
                </a:lnTo>
                <a:lnTo>
                  <a:pt x="415" y="445"/>
                </a:lnTo>
                <a:lnTo>
                  <a:pt x="415" y="445"/>
                </a:lnTo>
                <a:lnTo>
                  <a:pt x="419" y="444"/>
                </a:lnTo>
                <a:lnTo>
                  <a:pt x="425" y="444"/>
                </a:lnTo>
                <a:lnTo>
                  <a:pt x="438" y="443"/>
                </a:lnTo>
                <a:lnTo>
                  <a:pt x="438" y="443"/>
                </a:lnTo>
                <a:lnTo>
                  <a:pt x="444" y="443"/>
                </a:lnTo>
                <a:lnTo>
                  <a:pt x="451" y="444"/>
                </a:lnTo>
                <a:lnTo>
                  <a:pt x="454" y="444"/>
                </a:lnTo>
                <a:lnTo>
                  <a:pt x="457" y="446"/>
                </a:lnTo>
                <a:lnTo>
                  <a:pt x="459" y="449"/>
                </a:lnTo>
                <a:lnTo>
                  <a:pt x="460" y="451"/>
                </a:lnTo>
                <a:lnTo>
                  <a:pt x="460" y="451"/>
                </a:lnTo>
                <a:lnTo>
                  <a:pt x="461" y="457"/>
                </a:lnTo>
                <a:lnTo>
                  <a:pt x="461" y="464"/>
                </a:lnTo>
                <a:lnTo>
                  <a:pt x="461" y="464"/>
                </a:lnTo>
                <a:lnTo>
                  <a:pt x="464" y="469"/>
                </a:lnTo>
                <a:lnTo>
                  <a:pt x="466" y="474"/>
                </a:lnTo>
                <a:lnTo>
                  <a:pt x="466" y="474"/>
                </a:lnTo>
                <a:lnTo>
                  <a:pt x="473" y="488"/>
                </a:lnTo>
                <a:lnTo>
                  <a:pt x="478" y="494"/>
                </a:lnTo>
                <a:lnTo>
                  <a:pt x="483" y="500"/>
                </a:lnTo>
                <a:lnTo>
                  <a:pt x="483" y="500"/>
                </a:lnTo>
                <a:lnTo>
                  <a:pt x="490" y="504"/>
                </a:lnTo>
                <a:lnTo>
                  <a:pt x="497" y="507"/>
                </a:lnTo>
                <a:lnTo>
                  <a:pt x="505" y="510"/>
                </a:lnTo>
                <a:lnTo>
                  <a:pt x="513" y="510"/>
                </a:lnTo>
                <a:lnTo>
                  <a:pt x="513" y="510"/>
                </a:lnTo>
                <a:lnTo>
                  <a:pt x="527" y="505"/>
                </a:lnTo>
                <a:lnTo>
                  <a:pt x="527" y="505"/>
                </a:lnTo>
                <a:lnTo>
                  <a:pt x="536" y="505"/>
                </a:lnTo>
                <a:lnTo>
                  <a:pt x="546" y="504"/>
                </a:lnTo>
                <a:lnTo>
                  <a:pt x="546" y="504"/>
                </a:lnTo>
                <a:lnTo>
                  <a:pt x="550" y="503"/>
                </a:lnTo>
                <a:lnTo>
                  <a:pt x="554" y="500"/>
                </a:lnTo>
                <a:lnTo>
                  <a:pt x="556" y="498"/>
                </a:lnTo>
                <a:lnTo>
                  <a:pt x="559" y="494"/>
                </a:lnTo>
                <a:lnTo>
                  <a:pt x="559" y="494"/>
                </a:lnTo>
                <a:lnTo>
                  <a:pt x="560" y="491"/>
                </a:lnTo>
                <a:lnTo>
                  <a:pt x="561" y="486"/>
                </a:lnTo>
                <a:lnTo>
                  <a:pt x="562" y="483"/>
                </a:lnTo>
                <a:lnTo>
                  <a:pt x="563" y="478"/>
                </a:lnTo>
                <a:lnTo>
                  <a:pt x="563" y="478"/>
                </a:lnTo>
                <a:lnTo>
                  <a:pt x="565" y="476"/>
                </a:lnTo>
                <a:lnTo>
                  <a:pt x="565" y="476"/>
                </a:lnTo>
                <a:lnTo>
                  <a:pt x="560" y="467"/>
                </a:lnTo>
                <a:lnTo>
                  <a:pt x="560" y="467"/>
                </a:lnTo>
                <a:lnTo>
                  <a:pt x="556" y="460"/>
                </a:lnTo>
                <a:lnTo>
                  <a:pt x="554" y="453"/>
                </a:lnTo>
                <a:lnTo>
                  <a:pt x="554" y="453"/>
                </a:lnTo>
                <a:close/>
              </a:path>
            </a:pathLst>
          </a:custGeom>
          <a:gradFill flip="none" rotWithShape="1">
            <a:gsLst>
              <a:gs pos="0">
                <a:schemeClr val="bg1">
                  <a:lumMod val="95000"/>
                </a:schemeClr>
              </a:gs>
              <a:gs pos="50000">
                <a:schemeClr val="bg1">
                  <a:lumMod val="85000"/>
                </a:schemeClr>
              </a:gs>
              <a:gs pos="100000">
                <a:schemeClr val="bg1">
                  <a:lumMod val="75000"/>
                </a:schemeClr>
              </a:gs>
            </a:gsLst>
            <a:lin ang="5400000" scaled="1"/>
            <a:tileRect/>
          </a:gradFill>
          <a:ln w="19050">
            <a:solidFill>
              <a:srgbClr val="CCCCCC"/>
            </a:solidFill>
            <a:prstDash val="solid"/>
            <a:round/>
            <a:headEnd/>
            <a:tailEnd/>
          </a:ln>
          <a:scene3d>
            <a:camera prst="perspectiveAbove"/>
            <a:lightRig rig="threePt" dir="t"/>
          </a:scene3d>
          <a:sp3d prstMaterial="matte"/>
        </p:spPr>
        <p:txBody>
          <a:bodyPr/>
          <a:lstStyle/>
          <a:p>
            <a:pPr fontAlgn="auto">
              <a:spcBef>
                <a:spcPts val="0"/>
              </a:spcBef>
              <a:spcAft>
                <a:spcPts val="0"/>
              </a:spcAft>
              <a:defRPr/>
            </a:pPr>
            <a:endParaRPr kumimoji="0" lang="ko-KR" altLang="en-US" dirty="0">
              <a:solidFill>
                <a:prstClr val="black"/>
              </a:solidFill>
              <a:latin typeface="+mn-lt"/>
              <a:ea typeface="+mn-ea"/>
            </a:endParaRPr>
          </a:p>
        </p:txBody>
      </p:sp>
      <p:sp>
        <p:nvSpPr>
          <p:cNvPr id="16" name="Freeform 18"/>
          <p:cNvSpPr>
            <a:spLocks/>
          </p:cNvSpPr>
          <p:nvPr/>
        </p:nvSpPr>
        <p:spPr bwMode="auto">
          <a:xfrm>
            <a:off x="4075269" y="2988677"/>
            <a:ext cx="992398" cy="1212462"/>
          </a:xfrm>
          <a:custGeom>
            <a:avLst/>
            <a:gdLst/>
            <a:ahLst/>
            <a:cxnLst>
              <a:cxn ang="0">
                <a:pos x="428" y="64"/>
              </a:cxn>
              <a:cxn ang="0">
                <a:pos x="384" y="51"/>
              </a:cxn>
              <a:cxn ang="0">
                <a:pos x="363" y="46"/>
              </a:cxn>
              <a:cxn ang="0">
                <a:pos x="348" y="18"/>
              </a:cxn>
              <a:cxn ang="0">
                <a:pos x="310" y="5"/>
              </a:cxn>
              <a:cxn ang="0">
                <a:pos x="279" y="27"/>
              </a:cxn>
              <a:cxn ang="0">
                <a:pos x="262" y="16"/>
              </a:cxn>
              <a:cxn ang="0">
                <a:pos x="245" y="3"/>
              </a:cxn>
              <a:cxn ang="0">
                <a:pos x="233" y="34"/>
              </a:cxn>
              <a:cxn ang="0">
                <a:pos x="181" y="50"/>
              </a:cxn>
              <a:cxn ang="0">
                <a:pos x="162" y="39"/>
              </a:cxn>
              <a:cxn ang="0">
                <a:pos x="143" y="55"/>
              </a:cxn>
              <a:cxn ang="0">
                <a:pos x="101" y="85"/>
              </a:cxn>
              <a:cxn ang="0">
                <a:pos x="64" y="100"/>
              </a:cxn>
              <a:cxn ang="0">
                <a:pos x="29" y="130"/>
              </a:cxn>
              <a:cxn ang="0">
                <a:pos x="8" y="161"/>
              </a:cxn>
              <a:cxn ang="0">
                <a:pos x="22" y="184"/>
              </a:cxn>
              <a:cxn ang="0">
                <a:pos x="47" y="203"/>
              </a:cxn>
              <a:cxn ang="0">
                <a:pos x="51" y="227"/>
              </a:cxn>
              <a:cxn ang="0">
                <a:pos x="26" y="229"/>
              </a:cxn>
              <a:cxn ang="0">
                <a:pos x="0" y="249"/>
              </a:cxn>
              <a:cxn ang="0">
                <a:pos x="13" y="303"/>
              </a:cxn>
              <a:cxn ang="0">
                <a:pos x="29" y="341"/>
              </a:cxn>
              <a:cxn ang="0">
                <a:pos x="48" y="358"/>
              </a:cxn>
              <a:cxn ang="0">
                <a:pos x="64" y="368"/>
              </a:cxn>
              <a:cxn ang="0">
                <a:pos x="88" y="385"/>
              </a:cxn>
              <a:cxn ang="0">
                <a:pos x="69" y="431"/>
              </a:cxn>
              <a:cxn ang="0">
                <a:pos x="70" y="465"/>
              </a:cxn>
              <a:cxn ang="0">
                <a:pos x="103" y="465"/>
              </a:cxn>
              <a:cxn ang="0">
                <a:pos x="111" y="488"/>
              </a:cxn>
              <a:cxn ang="0">
                <a:pos x="111" y="508"/>
              </a:cxn>
              <a:cxn ang="0">
                <a:pos x="128" y="559"/>
              </a:cxn>
              <a:cxn ang="0">
                <a:pos x="166" y="569"/>
              </a:cxn>
              <a:cxn ang="0">
                <a:pos x="208" y="570"/>
              </a:cxn>
              <a:cxn ang="0">
                <a:pos x="234" y="557"/>
              </a:cxn>
              <a:cxn ang="0">
                <a:pos x="246" y="532"/>
              </a:cxn>
              <a:cxn ang="0">
                <a:pos x="259" y="498"/>
              </a:cxn>
              <a:cxn ang="0">
                <a:pos x="276" y="487"/>
              </a:cxn>
              <a:cxn ang="0">
                <a:pos x="275" y="467"/>
              </a:cxn>
              <a:cxn ang="0">
                <a:pos x="251" y="451"/>
              </a:cxn>
              <a:cxn ang="0">
                <a:pos x="215" y="443"/>
              </a:cxn>
              <a:cxn ang="0">
                <a:pos x="197" y="423"/>
              </a:cxn>
              <a:cxn ang="0">
                <a:pos x="214" y="403"/>
              </a:cxn>
              <a:cxn ang="0">
                <a:pos x="214" y="377"/>
              </a:cxn>
              <a:cxn ang="0">
                <a:pos x="226" y="345"/>
              </a:cxn>
              <a:cxn ang="0">
                <a:pos x="207" y="310"/>
              </a:cxn>
              <a:cxn ang="0">
                <a:pos x="205" y="291"/>
              </a:cxn>
              <a:cxn ang="0">
                <a:pos x="222" y="263"/>
              </a:cxn>
              <a:cxn ang="0">
                <a:pos x="238" y="250"/>
              </a:cxn>
              <a:cxn ang="0">
                <a:pos x="266" y="237"/>
              </a:cxn>
              <a:cxn ang="0">
                <a:pos x="293" y="211"/>
              </a:cxn>
              <a:cxn ang="0">
                <a:pos x="316" y="198"/>
              </a:cxn>
              <a:cxn ang="0">
                <a:pos x="335" y="175"/>
              </a:cxn>
              <a:cxn ang="0">
                <a:pos x="351" y="188"/>
              </a:cxn>
              <a:cxn ang="0">
                <a:pos x="371" y="192"/>
              </a:cxn>
              <a:cxn ang="0">
                <a:pos x="402" y="208"/>
              </a:cxn>
              <a:cxn ang="0">
                <a:pos x="421" y="178"/>
              </a:cxn>
              <a:cxn ang="0">
                <a:pos x="425" y="131"/>
              </a:cxn>
              <a:cxn ang="0">
                <a:pos x="465" y="89"/>
              </a:cxn>
            </a:cxnLst>
            <a:rect l="0" t="0" r="r" b="b"/>
            <a:pathLst>
              <a:path w="469" h="573">
                <a:moveTo>
                  <a:pt x="465" y="89"/>
                </a:moveTo>
                <a:lnTo>
                  <a:pt x="465" y="89"/>
                </a:lnTo>
                <a:lnTo>
                  <a:pt x="462" y="86"/>
                </a:lnTo>
                <a:lnTo>
                  <a:pt x="459" y="84"/>
                </a:lnTo>
                <a:lnTo>
                  <a:pt x="455" y="78"/>
                </a:lnTo>
                <a:lnTo>
                  <a:pt x="455" y="78"/>
                </a:lnTo>
                <a:lnTo>
                  <a:pt x="449" y="72"/>
                </a:lnTo>
                <a:lnTo>
                  <a:pt x="442" y="69"/>
                </a:lnTo>
                <a:lnTo>
                  <a:pt x="428" y="64"/>
                </a:lnTo>
                <a:lnTo>
                  <a:pt x="428" y="64"/>
                </a:lnTo>
                <a:lnTo>
                  <a:pt x="411" y="58"/>
                </a:lnTo>
                <a:lnTo>
                  <a:pt x="411" y="58"/>
                </a:lnTo>
                <a:lnTo>
                  <a:pt x="404" y="55"/>
                </a:lnTo>
                <a:lnTo>
                  <a:pt x="398" y="51"/>
                </a:lnTo>
                <a:lnTo>
                  <a:pt x="398" y="51"/>
                </a:lnTo>
                <a:lnTo>
                  <a:pt x="395" y="50"/>
                </a:lnTo>
                <a:lnTo>
                  <a:pt x="391" y="50"/>
                </a:lnTo>
                <a:lnTo>
                  <a:pt x="384" y="51"/>
                </a:lnTo>
                <a:lnTo>
                  <a:pt x="384" y="51"/>
                </a:lnTo>
                <a:lnTo>
                  <a:pt x="378" y="53"/>
                </a:lnTo>
                <a:lnTo>
                  <a:pt x="371" y="55"/>
                </a:lnTo>
                <a:lnTo>
                  <a:pt x="371" y="55"/>
                </a:lnTo>
                <a:lnTo>
                  <a:pt x="367" y="55"/>
                </a:lnTo>
                <a:lnTo>
                  <a:pt x="364" y="53"/>
                </a:lnTo>
                <a:lnTo>
                  <a:pt x="363" y="51"/>
                </a:lnTo>
                <a:lnTo>
                  <a:pt x="363" y="46"/>
                </a:lnTo>
                <a:lnTo>
                  <a:pt x="363" y="46"/>
                </a:lnTo>
                <a:lnTo>
                  <a:pt x="362" y="43"/>
                </a:lnTo>
                <a:lnTo>
                  <a:pt x="361" y="38"/>
                </a:lnTo>
                <a:lnTo>
                  <a:pt x="358" y="34"/>
                </a:lnTo>
                <a:lnTo>
                  <a:pt x="356" y="30"/>
                </a:lnTo>
                <a:lnTo>
                  <a:pt x="356" y="30"/>
                </a:lnTo>
                <a:lnTo>
                  <a:pt x="351" y="25"/>
                </a:lnTo>
                <a:lnTo>
                  <a:pt x="349" y="22"/>
                </a:lnTo>
                <a:lnTo>
                  <a:pt x="348" y="18"/>
                </a:lnTo>
                <a:lnTo>
                  <a:pt x="348" y="18"/>
                </a:lnTo>
                <a:lnTo>
                  <a:pt x="348" y="15"/>
                </a:lnTo>
                <a:lnTo>
                  <a:pt x="346" y="11"/>
                </a:lnTo>
                <a:lnTo>
                  <a:pt x="342" y="9"/>
                </a:lnTo>
                <a:lnTo>
                  <a:pt x="340" y="8"/>
                </a:lnTo>
                <a:lnTo>
                  <a:pt x="331" y="7"/>
                </a:lnTo>
                <a:lnTo>
                  <a:pt x="324" y="5"/>
                </a:lnTo>
                <a:lnTo>
                  <a:pt x="324" y="5"/>
                </a:lnTo>
                <a:lnTo>
                  <a:pt x="315" y="5"/>
                </a:lnTo>
                <a:lnTo>
                  <a:pt x="310" y="5"/>
                </a:lnTo>
                <a:lnTo>
                  <a:pt x="307" y="5"/>
                </a:lnTo>
                <a:lnTo>
                  <a:pt x="307" y="5"/>
                </a:lnTo>
                <a:lnTo>
                  <a:pt x="302" y="8"/>
                </a:lnTo>
                <a:lnTo>
                  <a:pt x="300" y="11"/>
                </a:lnTo>
                <a:lnTo>
                  <a:pt x="294" y="19"/>
                </a:lnTo>
                <a:lnTo>
                  <a:pt x="294" y="19"/>
                </a:lnTo>
                <a:lnTo>
                  <a:pt x="290" y="22"/>
                </a:lnTo>
                <a:lnTo>
                  <a:pt x="287" y="24"/>
                </a:lnTo>
                <a:lnTo>
                  <a:pt x="279" y="27"/>
                </a:lnTo>
                <a:lnTo>
                  <a:pt x="279" y="27"/>
                </a:lnTo>
                <a:lnTo>
                  <a:pt x="272" y="28"/>
                </a:lnTo>
                <a:lnTo>
                  <a:pt x="268" y="28"/>
                </a:lnTo>
                <a:lnTo>
                  <a:pt x="265" y="27"/>
                </a:lnTo>
                <a:lnTo>
                  <a:pt x="265" y="27"/>
                </a:lnTo>
                <a:lnTo>
                  <a:pt x="263" y="24"/>
                </a:lnTo>
                <a:lnTo>
                  <a:pt x="262" y="21"/>
                </a:lnTo>
                <a:lnTo>
                  <a:pt x="262" y="16"/>
                </a:lnTo>
                <a:lnTo>
                  <a:pt x="262" y="16"/>
                </a:lnTo>
                <a:lnTo>
                  <a:pt x="262" y="11"/>
                </a:lnTo>
                <a:lnTo>
                  <a:pt x="261" y="8"/>
                </a:lnTo>
                <a:lnTo>
                  <a:pt x="259" y="4"/>
                </a:lnTo>
                <a:lnTo>
                  <a:pt x="256" y="2"/>
                </a:lnTo>
                <a:lnTo>
                  <a:pt x="254" y="1"/>
                </a:lnTo>
                <a:lnTo>
                  <a:pt x="251" y="0"/>
                </a:lnTo>
                <a:lnTo>
                  <a:pt x="248" y="1"/>
                </a:lnTo>
                <a:lnTo>
                  <a:pt x="245" y="3"/>
                </a:lnTo>
                <a:lnTo>
                  <a:pt x="245" y="3"/>
                </a:lnTo>
                <a:lnTo>
                  <a:pt x="238" y="9"/>
                </a:lnTo>
                <a:lnTo>
                  <a:pt x="235" y="12"/>
                </a:lnTo>
                <a:lnTo>
                  <a:pt x="233" y="16"/>
                </a:lnTo>
                <a:lnTo>
                  <a:pt x="233" y="16"/>
                </a:lnTo>
                <a:lnTo>
                  <a:pt x="232" y="19"/>
                </a:lnTo>
                <a:lnTo>
                  <a:pt x="233" y="23"/>
                </a:lnTo>
                <a:lnTo>
                  <a:pt x="234" y="30"/>
                </a:lnTo>
                <a:lnTo>
                  <a:pt x="234" y="30"/>
                </a:lnTo>
                <a:lnTo>
                  <a:pt x="233" y="34"/>
                </a:lnTo>
                <a:lnTo>
                  <a:pt x="232" y="37"/>
                </a:lnTo>
                <a:lnTo>
                  <a:pt x="230" y="41"/>
                </a:lnTo>
                <a:lnTo>
                  <a:pt x="226" y="43"/>
                </a:lnTo>
                <a:lnTo>
                  <a:pt x="218" y="46"/>
                </a:lnTo>
                <a:lnTo>
                  <a:pt x="211" y="49"/>
                </a:lnTo>
                <a:lnTo>
                  <a:pt x="211" y="49"/>
                </a:lnTo>
                <a:lnTo>
                  <a:pt x="204" y="50"/>
                </a:lnTo>
                <a:lnTo>
                  <a:pt x="196" y="51"/>
                </a:lnTo>
                <a:lnTo>
                  <a:pt x="181" y="50"/>
                </a:lnTo>
                <a:lnTo>
                  <a:pt x="181" y="50"/>
                </a:lnTo>
                <a:lnTo>
                  <a:pt x="177" y="49"/>
                </a:lnTo>
                <a:lnTo>
                  <a:pt x="173" y="48"/>
                </a:lnTo>
                <a:lnTo>
                  <a:pt x="170" y="46"/>
                </a:lnTo>
                <a:lnTo>
                  <a:pt x="167" y="43"/>
                </a:lnTo>
                <a:lnTo>
                  <a:pt x="167" y="43"/>
                </a:lnTo>
                <a:lnTo>
                  <a:pt x="166" y="39"/>
                </a:lnTo>
                <a:lnTo>
                  <a:pt x="166" y="39"/>
                </a:lnTo>
                <a:lnTo>
                  <a:pt x="162" y="39"/>
                </a:lnTo>
                <a:lnTo>
                  <a:pt x="155" y="41"/>
                </a:lnTo>
                <a:lnTo>
                  <a:pt x="155" y="41"/>
                </a:lnTo>
                <a:lnTo>
                  <a:pt x="152" y="41"/>
                </a:lnTo>
                <a:lnTo>
                  <a:pt x="151" y="43"/>
                </a:lnTo>
                <a:lnTo>
                  <a:pt x="149" y="48"/>
                </a:lnTo>
                <a:lnTo>
                  <a:pt x="149" y="48"/>
                </a:lnTo>
                <a:lnTo>
                  <a:pt x="146" y="51"/>
                </a:lnTo>
                <a:lnTo>
                  <a:pt x="143" y="55"/>
                </a:lnTo>
                <a:lnTo>
                  <a:pt x="143" y="55"/>
                </a:lnTo>
                <a:lnTo>
                  <a:pt x="135" y="64"/>
                </a:lnTo>
                <a:lnTo>
                  <a:pt x="126" y="72"/>
                </a:lnTo>
                <a:lnTo>
                  <a:pt x="126" y="72"/>
                </a:lnTo>
                <a:lnTo>
                  <a:pt x="122" y="75"/>
                </a:lnTo>
                <a:lnTo>
                  <a:pt x="117" y="77"/>
                </a:lnTo>
                <a:lnTo>
                  <a:pt x="112" y="78"/>
                </a:lnTo>
                <a:lnTo>
                  <a:pt x="108" y="80"/>
                </a:lnTo>
                <a:lnTo>
                  <a:pt x="108" y="80"/>
                </a:lnTo>
                <a:lnTo>
                  <a:pt x="101" y="85"/>
                </a:lnTo>
                <a:lnTo>
                  <a:pt x="96" y="87"/>
                </a:lnTo>
                <a:lnTo>
                  <a:pt x="91" y="90"/>
                </a:lnTo>
                <a:lnTo>
                  <a:pt x="91" y="90"/>
                </a:lnTo>
                <a:lnTo>
                  <a:pt x="87" y="90"/>
                </a:lnTo>
                <a:lnTo>
                  <a:pt x="82" y="91"/>
                </a:lnTo>
                <a:lnTo>
                  <a:pt x="82" y="91"/>
                </a:lnTo>
                <a:lnTo>
                  <a:pt x="74" y="97"/>
                </a:lnTo>
                <a:lnTo>
                  <a:pt x="74" y="97"/>
                </a:lnTo>
                <a:lnTo>
                  <a:pt x="64" y="100"/>
                </a:lnTo>
                <a:lnTo>
                  <a:pt x="60" y="103"/>
                </a:lnTo>
                <a:lnTo>
                  <a:pt x="55" y="105"/>
                </a:lnTo>
                <a:lnTo>
                  <a:pt x="55" y="105"/>
                </a:lnTo>
                <a:lnTo>
                  <a:pt x="51" y="111"/>
                </a:lnTo>
                <a:lnTo>
                  <a:pt x="48" y="116"/>
                </a:lnTo>
                <a:lnTo>
                  <a:pt x="48" y="116"/>
                </a:lnTo>
                <a:lnTo>
                  <a:pt x="42" y="121"/>
                </a:lnTo>
                <a:lnTo>
                  <a:pt x="35" y="125"/>
                </a:lnTo>
                <a:lnTo>
                  <a:pt x="29" y="130"/>
                </a:lnTo>
                <a:lnTo>
                  <a:pt x="24" y="136"/>
                </a:lnTo>
                <a:lnTo>
                  <a:pt x="24" y="136"/>
                </a:lnTo>
                <a:lnTo>
                  <a:pt x="21" y="141"/>
                </a:lnTo>
                <a:lnTo>
                  <a:pt x="19" y="148"/>
                </a:lnTo>
                <a:lnTo>
                  <a:pt x="19" y="148"/>
                </a:lnTo>
                <a:lnTo>
                  <a:pt x="14" y="154"/>
                </a:lnTo>
                <a:lnTo>
                  <a:pt x="8" y="160"/>
                </a:lnTo>
                <a:lnTo>
                  <a:pt x="8" y="160"/>
                </a:lnTo>
                <a:lnTo>
                  <a:pt x="8" y="161"/>
                </a:lnTo>
                <a:lnTo>
                  <a:pt x="8" y="161"/>
                </a:lnTo>
                <a:lnTo>
                  <a:pt x="8" y="161"/>
                </a:lnTo>
                <a:lnTo>
                  <a:pt x="8" y="161"/>
                </a:lnTo>
                <a:lnTo>
                  <a:pt x="10" y="164"/>
                </a:lnTo>
                <a:lnTo>
                  <a:pt x="10" y="164"/>
                </a:lnTo>
                <a:lnTo>
                  <a:pt x="13" y="167"/>
                </a:lnTo>
                <a:lnTo>
                  <a:pt x="13" y="167"/>
                </a:lnTo>
                <a:lnTo>
                  <a:pt x="17" y="175"/>
                </a:lnTo>
                <a:lnTo>
                  <a:pt x="22" y="184"/>
                </a:lnTo>
                <a:lnTo>
                  <a:pt x="22" y="184"/>
                </a:lnTo>
                <a:lnTo>
                  <a:pt x="26" y="192"/>
                </a:lnTo>
                <a:lnTo>
                  <a:pt x="26" y="192"/>
                </a:lnTo>
                <a:lnTo>
                  <a:pt x="28" y="194"/>
                </a:lnTo>
                <a:lnTo>
                  <a:pt x="31" y="196"/>
                </a:lnTo>
                <a:lnTo>
                  <a:pt x="37" y="199"/>
                </a:lnTo>
                <a:lnTo>
                  <a:pt x="37" y="199"/>
                </a:lnTo>
                <a:lnTo>
                  <a:pt x="42" y="201"/>
                </a:lnTo>
                <a:lnTo>
                  <a:pt x="47" y="203"/>
                </a:lnTo>
                <a:lnTo>
                  <a:pt x="47" y="203"/>
                </a:lnTo>
                <a:lnTo>
                  <a:pt x="49" y="206"/>
                </a:lnTo>
                <a:lnTo>
                  <a:pt x="50" y="208"/>
                </a:lnTo>
                <a:lnTo>
                  <a:pt x="50" y="213"/>
                </a:lnTo>
                <a:lnTo>
                  <a:pt x="50" y="213"/>
                </a:lnTo>
                <a:lnTo>
                  <a:pt x="51" y="218"/>
                </a:lnTo>
                <a:lnTo>
                  <a:pt x="53" y="222"/>
                </a:lnTo>
                <a:lnTo>
                  <a:pt x="53" y="222"/>
                </a:lnTo>
                <a:lnTo>
                  <a:pt x="51" y="227"/>
                </a:lnTo>
                <a:lnTo>
                  <a:pt x="49" y="232"/>
                </a:lnTo>
                <a:lnTo>
                  <a:pt x="49" y="232"/>
                </a:lnTo>
                <a:lnTo>
                  <a:pt x="47" y="233"/>
                </a:lnTo>
                <a:lnTo>
                  <a:pt x="44" y="233"/>
                </a:lnTo>
                <a:lnTo>
                  <a:pt x="41" y="230"/>
                </a:lnTo>
                <a:lnTo>
                  <a:pt x="41" y="230"/>
                </a:lnTo>
                <a:lnTo>
                  <a:pt x="34" y="229"/>
                </a:lnTo>
                <a:lnTo>
                  <a:pt x="26" y="229"/>
                </a:lnTo>
                <a:lnTo>
                  <a:pt x="26" y="229"/>
                </a:lnTo>
                <a:lnTo>
                  <a:pt x="19" y="229"/>
                </a:lnTo>
                <a:lnTo>
                  <a:pt x="12" y="230"/>
                </a:lnTo>
                <a:lnTo>
                  <a:pt x="8" y="232"/>
                </a:lnTo>
                <a:lnTo>
                  <a:pt x="6" y="234"/>
                </a:lnTo>
                <a:lnTo>
                  <a:pt x="3" y="236"/>
                </a:lnTo>
                <a:lnTo>
                  <a:pt x="2" y="240"/>
                </a:lnTo>
                <a:lnTo>
                  <a:pt x="2" y="240"/>
                </a:lnTo>
                <a:lnTo>
                  <a:pt x="1" y="245"/>
                </a:lnTo>
                <a:lnTo>
                  <a:pt x="0" y="249"/>
                </a:lnTo>
                <a:lnTo>
                  <a:pt x="0" y="260"/>
                </a:lnTo>
                <a:lnTo>
                  <a:pt x="0" y="260"/>
                </a:lnTo>
                <a:lnTo>
                  <a:pt x="0" y="271"/>
                </a:lnTo>
                <a:lnTo>
                  <a:pt x="1" y="283"/>
                </a:lnTo>
                <a:lnTo>
                  <a:pt x="1" y="283"/>
                </a:lnTo>
                <a:lnTo>
                  <a:pt x="2" y="289"/>
                </a:lnTo>
                <a:lnTo>
                  <a:pt x="5" y="294"/>
                </a:lnTo>
                <a:lnTo>
                  <a:pt x="8" y="298"/>
                </a:lnTo>
                <a:lnTo>
                  <a:pt x="13" y="303"/>
                </a:lnTo>
                <a:lnTo>
                  <a:pt x="13" y="303"/>
                </a:lnTo>
                <a:lnTo>
                  <a:pt x="19" y="305"/>
                </a:lnTo>
                <a:lnTo>
                  <a:pt x="23" y="310"/>
                </a:lnTo>
                <a:lnTo>
                  <a:pt x="27" y="315"/>
                </a:lnTo>
                <a:lnTo>
                  <a:pt x="28" y="321"/>
                </a:lnTo>
                <a:lnTo>
                  <a:pt x="28" y="321"/>
                </a:lnTo>
                <a:lnTo>
                  <a:pt x="28" y="331"/>
                </a:lnTo>
                <a:lnTo>
                  <a:pt x="28" y="336"/>
                </a:lnTo>
                <a:lnTo>
                  <a:pt x="29" y="341"/>
                </a:lnTo>
                <a:lnTo>
                  <a:pt x="29" y="341"/>
                </a:lnTo>
                <a:lnTo>
                  <a:pt x="35" y="354"/>
                </a:lnTo>
                <a:lnTo>
                  <a:pt x="35" y="354"/>
                </a:lnTo>
                <a:lnTo>
                  <a:pt x="35" y="354"/>
                </a:lnTo>
                <a:lnTo>
                  <a:pt x="35" y="354"/>
                </a:lnTo>
                <a:lnTo>
                  <a:pt x="38" y="354"/>
                </a:lnTo>
                <a:lnTo>
                  <a:pt x="42" y="355"/>
                </a:lnTo>
                <a:lnTo>
                  <a:pt x="48" y="358"/>
                </a:lnTo>
                <a:lnTo>
                  <a:pt x="48" y="358"/>
                </a:lnTo>
                <a:lnTo>
                  <a:pt x="49" y="361"/>
                </a:lnTo>
                <a:lnTo>
                  <a:pt x="49" y="363"/>
                </a:lnTo>
                <a:lnTo>
                  <a:pt x="50" y="365"/>
                </a:lnTo>
                <a:lnTo>
                  <a:pt x="51" y="368"/>
                </a:lnTo>
                <a:lnTo>
                  <a:pt x="51" y="368"/>
                </a:lnTo>
                <a:lnTo>
                  <a:pt x="54" y="368"/>
                </a:lnTo>
                <a:lnTo>
                  <a:pt x="57" y="368"/>
                </a:lnTo>
                <a:lnTo>
                  <a:pt x="64" y="368"/>
                </a:lnTo>
                <a:lnTo>
                  <a:pt x="64" y="368"/>
                </a:lnTo>
                <a:lnTo>
                  <a:pt x="71" y="366"/>
                </a:lnTo>
                <a:lnTo>
                  <a:pt x="74" y="366"/>
                </a:lnTo>
                <a:lnTo>
                  <a:pt x="77" y="368"/>
                </a:lnTo>
                <a:lnTo>
                  <a:pt x="77" y="368"/>
                </a:lnTo>
                <a:lnTo>
                  <a:pt x="80" y="370"/>
                </a:lnTo>
                <a:lnTo>
                  <a:pt x="81" y="373"/>
                </a:lnTo>
                <a:lnTo>
                  <a:pt x="84" y="379"/>
                </a:lnTo>
                <a:lnTo>
                  <a:pt x="84" y="379"/>
                </a:lnTo>
                <a:lnTo>
                  <a:pt x="88" y="385"/>
                </a:lnTo>
                <a:lnTo>
                  <a:pt x="89" y="391"/>
                </a:lnTo>
                <a:lnTo>
                  <a:pt x="89" y="391"/>
                </a:lnTo>
                <a:lnTo>
                  <a:pt x="90" y="397"/>
                </a:lnTo>
                <a:lnTo>
                  <a:pt x="89" y="402"/>
                </a:lnTo>
                <a:lnTo>
                  <a:pt x="87" y="410"/>
                </a:lnTo>
                <a:lnTo>
                  <a:pt x="82" y="417"/>
                </a:lnTo>
                <a:lnTo>
                  <a:pt x="76" y="425"/>
                </a:lnTo>
                <a:lnTo>
                  <a:pt x="76" y="425"/>
                </a:lnTo>
                <a:lnTo>
                  <a:pt x="69" y="431"/>
                </a:lnTo>
                <a:lnTo>
                  <a:pt x="67" y="434"/>
                </a:lnTo>
                <a:lnTo>
                  <a:pt x="67" y="438"/>
                </a:lnTo>
                <a:lnTo>
                  <a:pt x="67" y="438"/>
                </a:lnTo>
                <a:lnTo>
                  <a:pt x="68" y="458"/>
                </a:lnTo>
                <a:lnTo>
                  <a:pt x="68" y="458"/>
                </a:lnTo>
                <a:lnTo>
                  <a:pt x="69" y="464"/>
                </a:lnTo>
                <a:lnTo>
                  <a:pt x="69" y="464"/>
                </a:lnTo>
                <a:lnTo>
                  <a:pt x="70" y="464"/>
                </a:lnTo>
                <a:lnTo>
                  <a:pt x="70" y="465"/>
                </a:lnTo>
                <a:lnTo>
                  <a:pt x="70" y="465"/>
                </a:lnTo>
                <a:lnTo>
                  <a:pt x="76" y="466"/>
                </a:lnTo>
                <a:lnTo>
                  <a:pt x="82" y="466"/>
                </a:lnTo>
                <a:lnTo>
                  <a:pt x="82" y="466"/>
                </a:lnTo>
                <a:lnTo>
                  <a:pt x="88" y="466"/>
                </a:lnTo>
                <a:lnTo>
                  <a:pt x="94" y="466"/>
                </a:lnTo>
                <a:lnTo>
                  <a:pt x="94" y="466"/>
                </a:lnTo>
                <a:lnTo>
                  <a:pt x="101" y="465"/>
                </a:lnTo>
                <a:lnTo>
                  <a:pt x="103" y="465"/>
                </a:lnTo>
                <a:lnTo>
                  <a:pt x="105" y="467"/>
                </a:lnTo>
                <a:lnTo>
                  <a:pt x="105" y="467"/>
                </a:lnTo>
                <a:lnTo>
                  <a:pt x="106" y="471"/>
                </a:lnTo>
                <a:lnTo>
                  <a:pt x="108" y="475"/>
                </a:lnTo>
                <a:lnTo>
                  <a:pt x="108" y="475"/>
                </a:lnTo>
                <a:lnTo>
                  <a:pt x="110" y="481"/>
                </a:lnTo>
                <a:lnTo>
                  <a:pt x="110" y="481"/>
                </a:lnTo>
                <a:lnTo>
                  <a:pt x="111" y="488"/>
                </a:lnTo>
                <a:lnTo>
                  <a:pt x="111" y="488"/>
                </a:lnTo>
                <a:lnTo>
                  <a:pt x="111" y="492"/>
                </a:lnTo>
                <a:lnTo>
                  <a:pt x="112" y="495"/>
                </a:lnTo>
                <a:lnTo>
                  <a:pt x="112" y="495"/>
                </a:lnTo>
                <a:lnTo>
                  <a:pt x="111" y="499"/>
                </a:lnTo>
                <a:lnTo>
                  <a:pt x="111" y="502"/>
                </a:lnTo>
                <a:lnTo>
                  <a:pt x="111" y="502"/>
                </a:lnTo>
                <a:lnTo>
                  <a:pt x="111" y="505"/>
                </a:lnTo>
                <a:lnTo>
                  <a:pt x="111" y="508"/>
                </a:lnTo>
                <a:lnTo>
                  <a:pt x="111" y="508"/>
                </a:lnTo>
                <a:lnTo>
                  <a:pt x="113" y="522"/>
                </a:lnTo>
                <a:lnTo>
                  <a:pt x="115" y="529"/>
                </a:lnTo>
                <a:lnTo>
                  <a:pt x="117" y="536"/>
                </a:lnTo>
                <a:lnTo>
                  <a:pt x="117" y="536"/>
                </a:lnTo>
                <a:lnTo>
                  <a:pt x="119" y="543"/>
                </a:lnTo>
                <a:lnTo>
                  <a:pt x="123" y="550"/>
                </a:lnTo>
                <a:lnTo>
                  <a:pt x="123" y="550"/>
                </a:lnTo>
                <a:lnTo>
                  <a:pt x="128" y="559"/>
                </a:lnTo>
                <a:lnTo>
                  <a:pt x="128" y="559"/>
                </a:lnTo>
                <a:lnTo>
                  <a:pt x="130" y="556"/>
                </a:lnTo>
                <a:lnTo>
                  <a:pt x="132" y="555"/>
                </a:lnTo>
                <a:lnTo>
                  <a:pt x="136" y="554"/>
                </a:lnTo>
                <a:lnTo>
                  <a:pt x="139" y="554"/>
                </a:lnTo>
                <a:lnTo>
                  <a:pt x="146" y="556"/>
                </a:lnTo>
                <a:lnTo>
                  <a:pt x="152" y="559"/>
                </a:lnTo>
                <a:lnTo>
                  <a:pt x="152" y="559"/>
                </a:lnTo>
                <a:lnTo>
                  <a:pt x="159" y="564"/>
                </a:lnTo>
                <a:lnTo>
                  <a:pt x="166" y="569"/>
                </a:lnTo>
                <a:lnTo>
                  <a:pt x="173" y="573"/>
                </a:lnTo>
                <a:lnTo>
                  <a:pt x="178" y="573"/>
                </a:lnTo>
                <a:lnTo>
                  <a:pt x="183" y="573"/>
                </a:lnTo>
                <a:lnTo>
                  <a:pt x="183" y="573"/>
                </a:lnTo>
                <a:lnTo>
                  <a:pt x="188" y="571"/>
                </a:lnTo>
                <a:lnTo>
                  <a:pt x="196" y="569"/>
                </a:lnTo>
                <a:lnTo>
                  <a:pt x="203" y="568"/>
                </a:lnTo>
                <a:lnTo>
                  <a:pt x="205" y="569"/>
                </a:lnTo>
                <a:lnTo>
                  <a:pt x="208" y="570"/>
                </a:lnTo>
                <a:lnTo>
                  <a:pt x="208" y="570"/>
                </a:lnTo>
                <a:lnTo>
                  <a:pt x="211" y="569"/>
                </a:lnTo>
                <a:lnTo>
                  <a:pt x="211" y="569"/>
                </a:lnTo>
                <a:lnTo>
                  <a:pt x="215" y="566"/>
                </a:lnTo>
                <a:lnTo>
                  <a:pt x="221" y="563"/>
                </a:lnTo>
                <a:lnTo>
                  <a:pt x="221" y="563"/>
                </a:lnTo>
                <a:lnTo>
                  <a:pt x="228" y="562"/>
                </a:lnTo>
                <a:lnTo>
                  <a:pt x="232" y="560"/>
                </a:lnTo>
                <a:lnTo>
                  <a:pt x="234" y="557"/>
                </a:lnTo>
                <a:lnTo>
                  <a:pt x="234" y="557"/>
                </a:lnTo>
                <a:lnTo>
                  <a:pt x="237" y="555"/>
                </a:lnTo>
                <a:lnTo>
                  <a:pt x="237" y="552"/>
                </a:lnTo>
                <a:lnTo>
                  <a:pt x="237" y="545"/>
                </a:lnTo>
                <a:lnTo>
                  <a:pt x="237" y="545"/>
                </a:lnTo>
                <a:lnTo>
                  <a:pt x="238" y="540"/>
                </a:lnTo>
                <a:lnTo>
                  <a:pt x="240" y="538"/>
                </a:lnTo>
                <a:lnTo>
                  <a:pt x="246" y="532"/>
                </a:lnTo>
                <a:lnTo>
                  <a:pt x="246" y="532"/>
                </a:lnTo>
                <a:lnTo>
                  <a:pt x="253" y="526"/>
                </a:lnTo>
                <a:lnTo>
                  <a:pt x="256" y="523"/>
                </a:lnTo>
                <a:lnTo>
                  <a:pt x="259" y="520"/>
                </a:lnTo>
                <a:lnTo>
                  <a:pt x="259" y="520"/>
                </a:lnTo>
                <a:lnTo>
                  <a:pt x="260" y="516"/>
                </a:lnTo>
                <a:lnTo>
                  <a:pt x="260" y="513"/>
                </a:lnTo>
                <a:lnTo>
                  <a:pt x="260" y="506"/>
                </a:lnTo>
                <a:lnTo>
                  <a:pt x="260" y="506"/>
                </a:lnTo>
                <a:lnTo>
                  <a:pt x="259" y="498"/>
                </a:lnTo>
                <a:lnTo>
                  <a:pt x="259" y="494"/>
                </a:lnTo>
                <a:lnTo>
                  <a:pt x="260" y="492"/>
                </a:lnTo>
                <a:lnTo>
                  <a:pt x="260" y="492"/>
                </a:lnTo>
                <a:lnTo>
                  <a:pt x="262" y="489"/>
                </a:lnTo>
                <a:lnTo>
                  <a:pt x="263" y="489"/>
                </a:lnTo>
                <a:lnTo>
                  <a:pt x="268" y="488"/>
                </a:lnTo>
                <a:lnTo>
                  <a:pt x="273" y="488"/>
                </a:lnTo>
                <a:lnTo>
                  <a:pt x="276" y="487"/>
                </a:lnTo>
                <a:lnTo>
                  <a:pt x="276" y="487"/>
                </a:lnTo>
                <a:lnTo>
                  <a:pt x="281" y="485"/>
                </a:lnTo>
                <a:lnTo>
                  <a:pt x="283" y="480"/>
                </a:lnTo>
                <a:lnTo>
                  <a:pt x="283" y="475"/>
                </a:lnTo>
                <a:lnTo>
                  <a:pt x="283" y="471"/>
                </a:lnTo>
                <a:lnTo>
                  <a:pt x="283" y="471"/>
                </a:lnTo>
                <a:lnTo>
                  <a:pt x="282" y="468"/>
                </a:lnTo>
                <a:lnTo>
                  <a:pt x="280" y="467"/>
                </a:lnTo>
                <a:lnTo>
                  <a:pt x="275" y="467"/>
                </a:lnTo>
                <a:lnTo>
                  <a:pt x="275" y="467"/>
                </a:lnTo>
                <a:lnTo>
                  <a:pt x="273" y="466"/>
                </a:lnTo>
                <a:lnTo>
                  <a:pt x="271" y="465"/>
                </a:lnTo>
                <a:lnTo>
                  <a:pt x="268" y="461"/>
                </a:lnTo>
                <a:lnTo>
                  <a:pt x="268" y="461"/>
                </a:lnTo>
                <a:lnTo>
                  <a:pt x="265" y="454"/>
                </a:lnTo>
                <a:lnTo>
                  <a:pt x="262" y="452"/>
                </a:lnTo>
                <a:lnTo>
                  <a:pt x="259" y="451"/>
                </a:lnTo>
                <a:lnTo>
                  <a:pt x="259" y="451"/>
                </a:lnTo>
                <a:lnTo>
                  <a:pt x="251" y="451"/>
                </a:lnTo>
                <a:lnTo>
                  <a:pt x="242" y="451"/>
                </a:lnTo>
                <a:lnTo>
                  <a:pt x="242" y="451"/>
                </a:lnTo>
                <a:lnTo>
                  <a:pt x="239" y="450"/>
                </a:lnTo>
                <a:lnTo>
                  <a:pt x="237" y="448"/>
                </a:lnTo>
                <a:lnTo>
                  <a:pt x="231" y="446"/>
                </a:lnTo>
                <a:lnTo>
                  <a:pt x="231" y="446"/>
                </a:lnTo>
                <a:lnTo>
                  <a:pt x="226" y="445"/>
                </a:lnTo>
                <a:lnTo>
                  <a:pt x="220" y="444"/>
                </a:lnTo>
                <a:lnTo>
                  <a:pt x="215" y="443"/>
                </a:lnTo>
                <a:lnTo>
                  <a:pt x="213" y="441"/>
                </a:lnTo>
                <a:lnTo>
                  <a:pt x="211" y="439"/>
                </a:lnTo>
                <a:lnTo>
                  <a:pt x="211" y="439"/>
                </a:lnTo>
                <a:lnTo>
                  <a:pt x="207" y="434"/>
                </a:lnTo>
                <a:lnTo>
                  <a:pt x="201" y="431"/>
                </a:lnTo>
                <a:lnTo>
                  <a:pt x="201" y="431"/>
                </a:lnTo>
                <a:lnTo>
                  <a:pt x="198" y="427"/>
                </a:lnTo>
                <a:lnTo>
                  <a:pt x="197" y="425"/>
                </a:lnTo>
                <a:lnTo>
                  <a:pt x="197" y="423"/>
                </a:lnTo>
                <a:lnTo>
                  <a:pt x="197" y="423"/>
                </a:lnTo>
                <a:lnTo>
                  <a:pt x="198" y="420"/>
                </a:lnTo>
                <a:lnTo>
                  <a:pt x="200" y="418"/>
                </a:lnTo>
                <a:lnTo>
                  <a:pt x="206" y="416"/>
                </a:lnTo>
                <a:lnTo>
                  <a:pt x="211" y="413"/>
                </a:lnTo>
                <a:lnTo>
                  <a:pt x="213" y="411"/>
                </a:lnTo>
                <a:lnTo>
                  <a:pt x="214" y="409"/>
                </a:lnTo>
                <a:lnTo>
                  <a:pt x="214" y="409"/>
                </a:lnTo>
                <a:lnTo>
                  <a:pt x="214" y="403"/>
                </a:lnTo>
                <a:lnTo>
                  <a:pt x="214" y="398"/>
                </a:lnTo>
                <a:lnTo>
                  <a:pt x="214" y="398"/>
                </a:lnTo>
                <a:lnTo>
                  <a:pt x="214" y="392"/>
                </a:lnTo>
                <a:lnTo>
                  <a:pt x="214" y="387"/>
                </a:lnTo>
                <a:lnTo>
                  <a:pt x="214" y="387"/>
                </a:lnTo>
                <a:lnTo>
                  <a:pt x="213" y="382"/>
                </a:lnTo>
                <a:lnTo>
                  <a:pt x="213" y="379"/>
                </a:lnTo>
                <a:lnTo>
                  <a:pt x="214" y="377"/>
                </a:lnTo>
                <a:lnTo>
                  <a:pt x="214" y="377"/>
                </a:lnTo>
                <a:lnTo>
                  <a:pt x="217" y="373"/>
                </a:lnTo>
                <a:lnTo>
                  <a:pt x="219" y="371"/>
                </a:lnTo>
                <a:lnTo>
                  <a:pt x="221" y="369"/>
                </a:lnTo>
                <a:lnTo>
                  <a:pt x="224" y="366"/>
                </a:lnTo>
                <a:lnTo>
                  <a:pt x="224" y="366"/>
                </a:lnTo>
                <a:lnTo>
                  <a:pt x="225" y="362"/>
                </a:lnTo>
                <a:lnTo>
                  <a:pt x="226" y="356"/>
                </a:lnTo>
                <a:lnTo>
                  <a:pt x="226" y="345"/>
                </a:lnTo>
                <a:lnTo>
                  <a:pt x="226" y="345"/>
                </a:lnTo>
                <a:lnTo>
                  <a:pt x="227" y="335"/>
                </a:lnTo>
                <a:lnTo>
                  <a:pt x="227" y="330"/>
                </a:lnTo>
                <a:lnTo>
                  <a:pt x="225" y="325"/>
                </a:lnTo>
                <a:lnTo>
                  <a:pt x="225" y="325"/>
                </a:lnTo>
                <a:lnTo>
                  <a:pt x="221" y="320"/>
                </a:lnTo>
                <a:lnTo>
                  <a:pt x="218" y="316"/>
                </a:lnTo>
                <a:lnTo>
                  <a:pt x="212" y="312"/>
                </a:lnTo>
                <a:lnTo>
                  <a:pt x="207" y="310"/>
                </a:lnTo>
                <a:lnTo>
                  <a:pt x="207" y="310"/>
                </a:lnTo>
                <a:lnTo>
                  <a:pt x="198" y="308"/>
                </a:lnTo>
                <a:lnTo>
                  <a:pt x="197" y="307"/>
                </a:lnTo>
                <a:lnTo>
                  <a:pt x="196" y="305"/>
                </a:lnTo>
                <a:lnTo>
                  <a:pt x="196" y="303"/>
                </a:lnTo>
                <a:lnTo>
                  <a:pt x="196" y="301"/>
                </a:lnTo>
                <a:lnTo>
                  <a:pt x="196" y="301"/>
                </a:lnTo>
                <a:lnTo>
                  <a:pt x="198" y="296"/>
                </a:lnTo>
                <a:lnTo>
                  <a:pt x="201" y="293"/>
                </a:lnTo>
                <a:lnTo>
                  <a:pt x="205" y="291"/>
                </a:lnTo>
                <a:lnTo>
                  <a:pt x="211" y="290"/>
                </a:lnTo>
                <a:lnTo>
                  <a:pt x="211" y="290"/>
                </a:lnTo>
                <a:lnTo>
                  <a:pt x="215" y="288"/>
                </a:lnTo>
                <a:lnTo>
                  <a:pt x="218" y="286"/>
                </a:lnTo>
                <a:lnTo>
                  <a:pt x="220" y="282"/>
                </a:lnTo>
                <a:lnTo>
                  <a:pt x="220" y="276"/>
                </a:lnTo>
                <a:lnTo>
                  <a:pt x="220" y="276"/>
                </a:lnTo>
                <a:lnTo>
                  <a:pt x="220" y="267"/>
                </a:lnTo>
                <a:lnTo>
                  <a:pt x="222" y="263"/>
                </a:lnTo>
                <a:lnTo>
                  <a:pt x="224" y="262"/>
                </a:lnTo>
                <a:lnTo>
                  <a:pt x="226" y="261"/>
                </a:lnTo>
                <a:lnTo>
                  <a:pt x="226" y="261"/>
                </a:lnTo>
                <a:lnTo>
                  <a:pt x="231" y="260"/>
                </a:lnTo>
                <a:lnTo>
                  <a:pt x="232" y="260"/>
                </a:lnTo>
                <a:lnTo>
                  <a:pt x="234" y="257"/>
                </a:lnTo>
                <a:lnTo>
                  <a:pt x="234" y="257"/>
                </a:lnTo>
                <a:lnTo>
                  <a:pt x="237" y="253"/>
                </a:lnTo>
                <a:lnTo>
                  <a:pt x="238" y="250"/>
                </a:lnTo>
                <a:lnTo>
                  <a:pt x="240" y="249"/>
                </a:lnTo>
                <a:lnTo>
                  <a:pt x="240" y="249"/>
                </a:lnTo>
                <a:lnTo>
                  <a:pt x="244" y="247"/>
                </a:lnTo>
                <a:lnTo>
                  <a:pt x="247" y="246"/>
                </a:lnTo>
                <a:lnTo>
                  <a:pt x="255" y="245"/>
                </a:lnTo>
                <a:lnTo>
                  <a:pt x="255" y="245"/>
                </a:lnTo>
                <a:lnTo>
                  <a:pt x="259" y="243"/>
                </a:lnTo>
                <a:lnTo>
                  <a:pt x="261" y="242"/>
                </a:lnTo>
                <a:lnTo>
                  <a:pt x="266" y="237"/>
                </a:lnTo>
                <a:lnTo>
                  <a:pt x="266" y="237"/>
                </a:lnTo>
                <a:lnTo>
                  <a:pt x="272" y="233"/>
                </a:lnTo>
                <a:lnTo>
                  <a:pt x="279" y="228"/>
                </a:lnTo>
                <a:lnTo>
                  <a:pt x="279" y="228"/>
                </a:lnTo>
                <a:lnTo>
                  <a:pt x="287" y="223"/>
                </a:lnTo>
                <a:lnTo>
                  <a:pt x="290" y="221"/>
                </a:lnTo>
                <a:lnTo>
                  <a:pt x="293" y="218"/>
                </a:lnTo>
                <a:lnTo>
                  <a:pt x="293" y="218"/>
                </a:lnTo>
                <a:lnTo>
                  <a:pt x="293" y="211"/>
                </a:lnTo>
                <a:lnTo>
                  <a:pt x="294" y="207"/>
                </a:lnTo>
                <a:lnTo>
                  <a:pt x="295" y="203"/>
                </a:lnTo>
                <a:lnTo>
                  <a:pt x="295" y="203"/>
                </a:lnTo>
                <a:lnTo>
                  <a:pt x="297" y="202"/>
                </a:lnTo>
                <a:lnTo>
                  <a:pt x="302" y="202"/>
                </a:lnTo>
                <a:lnTo>
                  <a:pt x="309" y="201"/>
                </a:lnTo>
                <a:lnTo>
                  <a:pt x="309" y="201"/>
                </a:lnTo>
                <a:lnTo>
                  <a:pt x="313" y="200"/>
                </a:lnTo>
                <a:lnTo>
                  <a:pt x="316" y="198"/>
                </a:lnTo>
                <a:lnTo>
                  <a:pt x="316" y="198"/>
                </a:lnTo>
                <a:lnTo>
                  <a:pt x="324" y="194"/>
                </a:lnTo>
                <a:lnTo>
                  <a:pt x="324" y="194"/>
                </a:lnTo>
                <a:lnTo>
                  <a:pt x="328" y="192"/>
                </a:lnTo>
                <a:lnTo>
                  <a:pt x="329" y="188"/>
                </a:lnTo>
                <a:lnTo>
                  <a:pt x="331" y="180"/>
                </a:lnTo>
                <a:lnTo>
                  <a:pt x="331" y="180"/>
                </a:lnTo>
                <a:lnTo>
                  <a:pt x="333" y="178"/>
                </a:lnTo>
                <a:lnTo>
                  <a:pt x="335" y="175"/>
                </a:lnTo>
                <a:lnTo>
                  <a:pt x="337" y="174"/>
                </a:lnTo>
                <a:lnTo>
                  <a:pt x="341" y="174"/>
                </a:lnTo>
                <a:lnTo>
                  <a:pt x="341" y="174"/>
                </a:lnTo>
                <a:lnTo>
                  <a:pt x="344" y="175"/>
                </a:lnTo>
                <a:lnTo>
                  <a:pt x="347" y="178"/>
                </a:lnTo>
                <a:lnTo>
                  <a:pt x="349" y="180"/>
                </a:lnTo>
                <a:lnTo>
                  <a:pt x="350" y="184"/>
                </a:lnTo>
                <a:lnTo>
                  <a:pt x="350" y="184"/>
                </a:lnTo>
                <a:lnTo>
                  <a:pt x="351" y="188"/>
                </a:lnTo>
                <a:lnTo>
                  <a:pt x="353" y="191"/>
                </a:lnTo>
                <a:lnTo>
                  <a:pt x="355" y="192"/>
                </a:lnTo>
                <a:lnTo>
                  <a:pt x="355" y="192"/>
                </a:lnTo>
                <a:lnTo>
                  <a:pt x="358" y="192"/>
                </a:lnTo>
                <a:lnTo>
                  <a:pt x="362" y="192"/>
                </a:lnTo>
                <a:lnTo>
                  <a:pt x="364" y="191"/>
                </a:lnTo>
                <a:lnTo>
                  <a:pt x="368" y="191"/>
                </a:lnTo>
                <a:lnTo>
                  <a:pt x="368" y="191"/>
                </a:lnTo>
                <a:lnTo>
                  <a:pt x="371" y="192"/>
                </a:lnTo>
                <a:lnTo>
                  <a:pt x="374" y="193"/>
                </a:lnTo>
                <a:lnTo>
                  <a:pt x="377" y="198"/>
                </a:lnTo>
                <a:lnTo>
                  <a:pt x="377" y="198"/>
                </a:lnTo>
                <a:lnTo>
                  <a:pt x="381" y="202"/>
                </a:lnTo>
                <a:lnTo>
                  <a:pt x="385" y="206"/>
                </a:lnTo>
                <a:lnTo>
                  <a:pt x="390" y="207"/>
                </a:lnTo>
                <a:lnTo>
                  <a:pt x="396" y="208"/>
                </a:lnTo>
                <a:lnTo>
                  <a:pt x="396" y="208"/>
                </a:lnTo>
                <a:lnTo>
                  <a:pt x="402" y="208"/>
                </a:lnTo>
                <a:lnTo>
                  <a:pt x="406" y="205"/>
                </a:lnTo>
                <a:lnTo>
                  <a:pt x="411" y="201"/>
                </a:lnTo>
                <a:lnTo>
                  <a:pt x="415" y="198"/>
                </a:lnTo>
                <a:lnTo>
                  <a:pt x="415" y="198"/>
                </a:lnTo>
                <a:lnTo>
                  <a:pt x="418" y="193"/>
                </a:lnTo>
                <a:lnTo>
                  <a:pt x="421" y="188"/>
                </a:lnTo>
                <a:lnTo>
                  <a:pt x="421" y="184"/>
                </a:lnTo>
                <a:lnTo>
                  <a:pt x="421" y="178"/>
                </a:lnTo>
                <a:lnTo>
                  <a:pt x="421" y="178"/>
                </a:lnTo>
                <a:lnTo>
                  <a:pt x="423" y="167"/>
                </a:lnTo>
                <a:lnTo>
                  <a:pt x="423" y="161"/>
                </a:lnTo>
                <a:lnTo>
                  <a:pt x="424" y="155"/>
                </a:lnTo>
                <a:lnTo>
                  <a:pt x="424" y="155"/>
                </a:lnTo>
                <a:lnTo>
                  <a:pt x="422" y="146"/>
                </a:lnTo>
                <a:lnTo>
                  <a:pt x="422" y="140"/>
                </a:lnTo>
                <a:lnTo>
                  <a:pt x="423" y="136"/>
                </a:lnTo>
                <a:lnTo>
                  <a:pt x="423" y="136"/>
                </a:lnTo>
                <a:lnTo>
                  <a:pt x="425" y="131"/>
                </a:lnTo>
                <a:lnTo>
                  <a:pt x="429" y="126"/>
                </a:lnTo>
                <a:lnTo>
                  <a:pt x="438" y="119"/>
                </a:lnTo>
                <a:lnTo>
                  <a:pt x="438" y="119"/>
                </a:lnTo>
                <a:lnTo>
                  <a:pt x="447" y="110"/>
                </a:lnTo>
                <a:lnTo>
                  <a:pt x="458" y="99"/>
                </a:lnTo>
                <a:lnTo>
                  <a:pt x="458" y="99"/>
                </a:lnTo>
                <a:lnTo>
                  <a:pt x="469" y="89"/>
                </a:lnTo>
                <a:lnTo>
                  <a:pt x="469" y="89"/>
                </a:lnTo>
                <a:lnTo>
                  <a:pt x="465" y="89"/>
                </a:lnTo>
                <a:lnTo>
                  <a:pt x="465" y="89"/>
                </a:lnTo>
                <a:close/>
              </a:path>
            </a:pathLst>
          </a:custGeom>
          <a:gradFill flip="none" rotWithShape="1">
            <a:gsLst>
              <a:gs pos="0">
                <a:schemeClr val="bg1">
                  <a:lumMod val="95000"/>
                </a:schemeClr>
              </a:gs>
              <a:gs pos="50000">
                <a:schemeClr val="bg1">
                  <a:lumMod val="85000"/>
                </a:schemeClr>
              </a:gs>
              <a:gs pos="100000">
                <a:schemeClr val="bg1">
                  <a:lumMod val="75000"/>
                </a:schemeClr>
              </a:gs>
            </a:gsLst>
            <a:lin ang="5400000" scaled="1"/>
            <a:tileRect/>
          </a:gradFill>
          <a:ln w="19050">
            <a:solidFill>
              <a:srgbClr val="CCCCCC"/>
            </a:solidFill>
            <a:prstDash val="solid"/>
            <a:round/>
            <a:headEnd/>
            <a:tailEnd/>
          </a:ln>
          <a:scene3d>
            <a:camera prst="perspectiveAbove"/>
            <a:lightRig rig="threePt" dir="t"/>
          </a:scene3d>
          <a:sp3d prstMaterial="matte"/>
        </p:spPr>
        <p:txBody>
          <a:bodyPr/>
          <a:lstStyle/>
          <a:p>
            <a:pPr fontAlgn="auto">
              <a:spcBef>
                <a:spcPts val="0"/>
              </a:spcBef>
              <a:spcAft>
                <a:spcPts val="0"/>
              </a:spcAft>
              <a:defRPr/>
            </a:pPr>
            <a:endParaRPr kumimoji="0" lang="ko-KR" altLang="en-US" dirty="0">
              <a:solidFill>
                <a:prstClr val="black"/>
              </a:solidFill>
              <a:latin typeface="+mn-lt"/>
              <a:ea typeface="+mn-ea"/>
            </a:endParaRPr>
          </a:p>
        </p:txBody>
      </p:sp>
      <p:sp>
        <p:nvSpPr>
          <p:cNvPr id="17" name="Freeform 19"/>
          <p:cNvSpPr>
            <a:spLocks/>
          </p:cNvSpPr>
          <p:nvPr/>
        </p:nvSpPr>
        <p:spPr bwMode="auto">
          <a:xfrm>
            <a:off x="4051991" y="3737736"/>
            <a:ext cx="213714" cy="281428"/>
          </a:xfrm>
          <a:custGeom>
            <a:avLst/>
            <a:gdLst/>
            <a:ahLst/>
            <a:cxnLst>
              <a:cxn ang="0">
                <a:pos x="100" y="37"/>
              </a:cxn>
              <a:cxn ang="0">
                <a:pos x="95" y="25"/>
              </a:cxn>
              <a:cxn ang="0">
                <a:pos x="92" y="19"/>
              </a:cxn>
              <a:cxn ang="0">
                <a:pos x="88" y="14"/>
              </a:cxn>
              <a:cxn ang="0">
                <a:pos x="85" y="12"/>
              </a:cxn>
              <a:cxn ang="0">
                <a:pos x="75" y="14"/>
              </a:cxn>
              <a:cxn ang="0">
                <a:pos x="68" y="14"/>
              </a:cxn>
              <a:cxn ang="0">
                <a:pos x="62" y="14"/>
              </a:cxn>
              <a:cxn ang="0">
                <a:pos x="61" y="11"/>
              </a:cxn>
              <a:cxn ang="0">
                <a:pos x="60" y="7"/>
              </a:cxn>
              <a:cxn ang="0">
                <a:pos x="59" y="4"/>
              </a:cxn>
              <a:cxn ang="0">
                <a:pos x="49" y="0"/>
              </a:cxn>
              <a:cxn ang="0">
                <a:pos x="46" y="0"/>
              </a:cxn>
              <a:cxn ang="0">
                <a:pos x="46" y="0"/>
              </a:cxn>
              <a:cxn ang="0">
                <a:pos x="42" y="2"/>
              </a:cxn>
              <a:cxn ang="0">
                <a:pos x="39" y="5"/>
              </a:cxn>
              <a:cxn ang="0">
                <a:pos x="32" y="12"/>
              </a:cxn>
              <a:cxn ang="0">
                <a:pos x="14" y="28"/>
              </a:cxn>
              <a:cxn ang="0">
                <a:pos x="10" y="32"/>
              </a:cxn>
              <a:cxn ang="0">
                <a:pos x="4" y="44"/>
              </a:cxn>
              <a:cxn ang="0">
                <a:pos x="0" y="65"/>
              </a:cxn>
              <a:cxn ang="0">
                <a:pos x="0" y="79"/>
              </a:cxn>
              <a:cxn ang="0">
                <a:pos x="1" y="96"/>
              </a:cxn>
              <a:cxn ang="0">
                <a:pos x="3" y="100"/>
              </a:cxn>
              <a:cxn ang="0">
                <a:pos x="8" y="110"/>
              </a:cxn>
              <a:cxn ang="0">
                <a:pos x="12" y="113"/>
              </a:cxn>
              <a:cxn ang="0">
                <a:pos x="23" y="118"/>
              </a:cxn>
              <a:cxn ang="0">
                <a:pos x="33" y="121"/>
              </a:cxn>
              <a:cxn ang="0">
                <a:pos x="42" y="126"/>
              </a:cxn>
              <a:cxn ang="0">
                <a:pos x="59" y="132"/>
              </a:cxn>
              <a:cxn ang="0">
                <a:pos x="71" y="132"/>
              </a:cxn>
              <a:cxn ang="0">
                <a:pos x="75" y="130"/>
              </a:cxn>
              <a:cxn ang="0">
                <a:pos x="80" y="120"/>
              </a:cxn>
              <a:cxn ang="0">
                <a:pos x="80" y="110"/>
              </a:cxn>
              <a:cxn ang="0">
                <a:pos x="79" y="104"/>
              </a:cxn>
              <a:cxn ang="0">
                <a:pos x="78" y="84"/>
              </a:cxn>
              <a:cxn ang="0">
                <a:pos x="78" y="80"/>
              </a:cxn>
              <a:cxn ang="0">
                <a:pos x="87" y="71"/>
              </a:cxn>
              <a:cxn ang="0">
                <a:pos x="93" y="63"/>
              </a:cxn>
              <a:cxn ang="0">
                <a:pos x="100" y="48"/>
              </a:cxn>
              <a:cxn ang="0">
                <a:pos x="100" y="37"/>
              </a:cxn>
            </a:cxnLst>
            <a:rect l="0" t="0" r="r" b="b"/>
            <a:pathLst>
              <a:path w="101" h="133">
                <a:moveTo>
                  <a:pt x="100" y="37"/>
                </a:moveTo>
                <a:lnTo>
                  <a:pt x="100" y="37"/>
                </a:lnTo>
                <a:lnTo>
                  <a:pt x="99" y="31"/>
                </a:lnTo>
                <a:lnTo>
                  <a:pt x="95" y="25"/>
                </a:lnTo>
                <a:lnTo>
                  <a:pt x="95" y="25"/>
                </a:lnTo>
                <a:lnTo>
                  <a:pt x="92" y="19"/>
                </a:lnTo>
                <a:lnTo>
                  <a:pt x="91" y="16"/>
                </a:lnTo>
                <a:lnTo>
                  <a:pt x="88" y="14"/>
                </a:lnTo>
                <a:lnTo>
                  <a:pt x="88" y="14"/>
                </a:lnTo>
                <a:lnTo>
                  <a:pt x="85" y="12"/>
                </a:lnTo>
                <a:lnTo>
                  <a:pt x="82" y="12"/>
                </a:lnTo>
                <a:lnTo>
                  <a:pt x="75" y="14"/>
                </a:lnTo>
                <a:lnTo>
                  <a:pt x="75" y="14"/>
                </a:lnTo>
                <a:lnTo>
                  <a:pt x="68" y="14"/>
                </a:lnTo>
                <a:lnTo>
                  <a:pt x="65" y="14"/>
                </a:lnTo>
                <a:lnTo>
                  <a:pt x="62" y="14"/>
                </a:lnTo>
                <a:lnTo>
                  <a:pt x="62" y="14"/>
                </a:lnTo>
                <a:lnTo>
                  <a:pt x="61" y="11"/>
                </a:lnTo>
                <a:lnTo>
                  <a:pt x="60" y="9"/>
                </a:lnTo>
                <a:lnTo>
                  <a:pt x="60" y="7"/>
                </a:lnTo>
                <a:lnTo>
                  <a:pt x="59" y="4"/>
                </a:lnTo>
                <a:lnTo>
                  <a:pt x="59" y="4"/>
                </a:lnTo>
                <a:lnTo>
                  <a:pt x="53" y="1"/>
                </a:lnTo>
                <a:lnTo>
                  <a:pt x="49" y="0"/>
                </a:lnTo>
                <a:lnTo>
                  <a:pt x="46" y="0"/>
                </a:lnTo>
                <a:lnTo>
                  <a:pt x="46" y="0"/>
                </a:lnTo>
                <a:lnTo>
                  <a:pt x="46" y="0"/>
                </a:lnTo>
                <a:lnTo>
                  <a:pt x="46" y="0"/>
                </a:lnTo>
                <a:lnTo>
                  <a:pt x="44" y="1"/>
                </a:lnTo>
                <a:lnTo>
                  <a:pt x="42" y="2"/>
                </a:lnTo>
                <a:lnTo>
                  <a:pt x="39" y="5"/>
                </a:lnTo>
                <a:lnTo>
                  <a:pt x="39" y="5"/>
                </a:lnTo>
                <a:lnTo>
                  <a:pt x="37" y="10"/>
                </a:lnTo>
                <a:lnTo>
                  <a:pt x="32" y="12"/>
                </a:lnTo>
                <a:lnTo>
                  <a:pt x="32" y="12"/>
                </a:lnTo>
                <a:lnTo>
                  <a:pt x="14" y="28"/>
                </a:lnTo>
                <a:lnTo>
                  <a:pt x="14" y="28"/>
                </a:lnTo>
                <a:lnTo>
                  <a:pt x="10" y="32"/>
                </a:lnTo>
                <a:lnTo>
                  <a:pt x="6" y="38"/>
                </a:lnTo>
                <a:lnTo>
                  <a:pt x="4" y="44"/>
                </a:lnTo>
                <a:lnTo>
                  <a:pt x="1" y="51"/>
                </a:lnTo>
                <a:lnTo>
                  <a:pt x="0" y="65"/>
                </a:lnTo>
                <a:lnTo>
                  <a:pt x="0" y="79"/>
                </a:lnTo>
                <a:lnTo>
                  <a:pt x="0" y="79"/>
                </a:lnTo>
                <a:lnTo>
                  <a:pt x="0" y="87"/>
                </a:lnTo>
                <a:lnTo>
                  <a:pt x="1" y="96"/>
                </a:lnTo>
                <a:lnTo>
                  <a:pt x="1" y="96"/>
                </a:lnTo>
                <a:lnTo>
                  <a:pt x="3" y="100"/>
                </a:lnTo>
                <a:lnTo>
                  <a:pt x="5" y="105"/>
                </a:lnTo>
                <a:lnTo>
                  <a:pt x="8" y="110"/>
                </a:lnTo>
                <a:lnTo>
                  <a:pt x="12" y="113"/>
                </a:lnTo>
                <a:lnTo>
                  <a:pt x="12" y="113"/>
                </a:lnTo>
                <a:lnTo>
                  <a:pt x="17" y="117"/>
                </a:lnTo>
                <a:lnTo>
                  <a:pt x="23" y="118"/>
                </a:lnTo>
                <a:lnTo>
                  <a:pt x="28" y="119"/>
                </a:lnTo>
                <a:lnTo>
                  <a:pt x="33" y="121"/>
                </a:lnTo>
                <a:lnTo>
                  <a:pt x="33" y="121"/>
                </a:lnTo>
                <a:lnTo>
                  <a:pt x="42" y="126"/>
                </a:lnTo>
                <a:lnTo>
                  <a:pt x="54" y="131"/>
                </a:lnTo>
                <a:lnTo>
                  <a:pt x="59" y="132"/>
                </a:lnTo>
                <a:lnTo>
                  <a:pt x="65" y="133"/>
                </a:lnTo>
                <a:lnTo>
                  <a:pt x="71" y="132"/>
                </a:lnTo>
                <a:lnTo>
                  <a:pt x="75" y="130"/>
                </a:lnTo>
                <a:lnTo>
                  <a:pt x="75" y="130"/>
                </a:lnTo>
                <a:lnTo>
                  <a:pt x="79" y="126"/>
                </a:lnTo>
                <a:lnTo>
                  <a:pt x="80" y="120"/>
                </a:lnTo>
                <a:lnTo>
                  <a:pt x="80" y="114"/>
                </a:lnTo>
                <a:lnTo>
                  <a:pt x="80" y="110"/>
                </a:lnTo>
                <a:lnTo>
                  <a:pt x="80" y="110"/>
                </a:lnTo>
                <a:lnTo>
                  <a:pt x="79" y="104"/>
                </a:lnTo>
                <a:lnTo>
                  <a:pt x="79" y="104"/>
                </a:lnTo>
                <a:lnTo>
                  <a:pt x="78" y="84"/>
                </a:lnTo>
                <a:lnTo>
                  <a:pt x="78" y="84"/>
                </a:lnTo>
                <a:lnTo>
                  <a:pt x="78" y="80"/>
                </a:lnTo>
                <a:lnTo>
                  <a:pt x="80" y="77"/>
                </a:lnTo>
                <a:lnTo>
                  <a:pt x="87" y="71"/>
                </a:lnTo>
                <a:lnTo>
                  <a:pt x="87" y="71"/>
                </a:lnTo>
                <a:lnTo>
                  <a:pt x="93" y="63"/>
                </a:lnTo>
                <a:lnTo>
                  <a:pt x="98" y="56"/>
                </a:lnTo>
                <a:lnTo>
                  <a:pt x="100" y="48"/>
                </a:lnTo>
                <a:lnTo>
                  <a:pt x="101" y="43"/>
                </a:lnTo>
                <a:lnTo>
                  <a:pt x="100" y="37"/>
                </a:lnTo>
                <a:lnTo>
                  <a:pt x="100" y="37"/>
                </a:lnTo>
                <a:close/>
              </a:path>
            </a:pathLst>
          </a:custGeom>
          <a:gradFill flip="none" rotWithShape="1">
            <a:gsLst>
              <a:gs pos="0">
                <a:schemeClr val="bg1">
                  <a:lumMod val="95000"/>
                </a:schemeClr>
              </a:gs>
              <a:gs pos="50000">
                <a:schemeClr val="bg1">
                  <a:lumMod val="85000"/>
                </a:schemeClr>
              </a:gs>
              <a:gs pos="100000">
                <a:schemeClr val="bg1">
                  <a:lumMod val="75000"/>
                </a:schemeClr>
              </a:gs>
            </a:gsLst>
            <a:lin ang="5400000" scaled="1"/>
            <a:tileRect/>
          </a:gradFill>
          <a:ln w="19050">
            <a:solidFill>
              <a:srgbClr val="CCCCCC"/>
            </a:solidFill>
            <a:prstDash val="solid"/>
            <a:round/>
            <a:headEnd/>
            <a:tailEnd/>
          </a:ln>
          <a:scene3d>
            <a:camera prst="perspectiveAbove"/>
            <a:lightRig rig="threePt" dir="t"/>
          </a:scene3d>
          <a:sp3d prstMaterial="matte"/>
        </p:spPr>
        <p:txBody>
          <a:bodyPr/>
          <a:lstStyle/>
          <a:p>
            <a:pPr fontAlgn="auto">
              <a:spcBef>
                <a:spcPts val="0"/>
              </a:spcBef>
              <a:spcAft>
                <a:spcPts val="0"/>
              </a:spcAft>
              <a:defRPr/>
            </a:pPr>
            <a:endParaRPr kumimoji="0" lang="ko-KR" altLang="en-US" dirty="0">
              <a:solidFill>
                <a:prstClr val="black"/>
              </a:solidFill>
              <a:latin typeface="+mn-lt"/>
              <a:ea typeface="+mn-ea"/>
            </a:endParaRPr>
          </a:p>
        </p:txBody>
      </p:sp>
      <p:sp>
        <p:nvSpPr>
          <p:cNvPr id="18" name="Freeform 20"/>
          <p:cNvSpPr>
            <a:spLocks/>
          </p:cNvSpPr>
          <p:nvPr/>
        </p:nvSpPr>
        <p:spPr bwMode="auto">
          <a:xfrm>
            <a:off x="4490002" y="3054336"/>
            <a:ext cx="1379625" cy="1589110"/>
          </a:xfrm>
          <a:custGeom>
            <a:avLst/>
            <a:gdLst/>
            <a:ahLst/>
            <a:cxnLst>
              <a:cxn ang="0">
                <a:pos x="643" y="502"/>
              </a:cxn>
              <a:cxn ang="0">
                <a:pos x="611" y="509"/>
              </a:cxn>
              <a:cxn ang="0">
                <a:pos x="581" y="519"/>
              </a:cxn>
              <a:cxn ang="0">
                <a:pos x="585" y="483"/>
              </a:cxn>
              <a:cxn ang="0">
                <a:pos x="567" y="443"/>
              </a:cxn>
              <a:cxn ang="0">
                <a:pos x="571" y="396"/>
              </a:cxn>
              <a:cxn ang="0">
                <a:pos x="577" y="355"/>
              </a:cxn>
              <a:cxn ang="0">
                <a:pos x="589" y="313"/>
              </a:cxn>
              <a:cxn ang="0">
                <a:pos x="583" y="257"/>
              </a:cxn>
              <a:cxn ang="0">
                <a:pos x="587" y="237"/>
              </a:cxn>
              <a:cxn ang="0">
                <a:pos x="603" y="183"/>
              </a:cxn>
              <a:cxn ang="0">
                <a:pos x="596" y="142"/>
              </a:cxn>
              <a:cxn ang="0">
                <a:pos x="574" y="107"/>
              </a:cxn>
              <a:cxn ang="0">
                <a:pos x="585" y="76"/>
              </a:cxn>
              <a:cxn ang="0">
                <a:pos x="582" y="43"/>
              </a:cxn>
              <a:cxn ang="0">
                <a:pos x="557" y="14"/>
              </a:cxn>
              <a:cxn ang="0">
                <a:pos x="533" y="1"/>
              </a:cxn>
              <a:cxn ang="0">
                <a:pos x="503" y="38"/>
              </a:cxn>
              <a:cxn ang="0">
                <a:pos x="466" y="41"/>
              </a:cxn>
              <a:cxn ang="0">
                <a:pos x="421" y="33"/>
              </a:cxn>
              <a:cxn ang="0">
                <a:pos x="377" y="52"/>
              </a:cxn>
              <a:cxn ang="0">
                <a:pos x="342" y="40"/>
              </a:cxn>
              <a:cxn ang="0">
                <a:pos x="273" y="52"/>
              </a:cxn>
              <a:cxn ang="0">
                <a:pos x="226" y="103"/>
              </a:cxn>
              <a:cxn ang="0">
                <a:pos x="219" y="161"/>
              </a:cxn>
              <a:cxn ang="0">
                <a:pos x="181" y="161"/>
              </a:cxn>
              <a:cxn ang="0">
                <a:pos x="155" y="151"/>
              </a:cxn>
              <a:cxn ang="0">
                <a:pos x="135" y="143"/>
              </a:cxn>
              <a:cxn ang="0">
                <a:pos x="106" y="165"/>
              </a:cxn>
              <a:cxn ang="0">
                <a:pos x="83" y="191"/>
              </a:cxn>
              <a:cxn ang="0">
                <a:pos x="44" y="212"/>
              </a:cxn>
              <a:cxn ang="0">
                <a:pos x="24" y="230"/>
              </a:cxn>
              <a:cxn ang="0">
                <a:pos x="0" y="264"/>
              </a:cxn>
              <a:cxn ang="0">
                <a:pos x="29" y="288"/>
              </a:cxn>
              <a:cxn ang="0">
                <a:pos x="23" y="334"/>
              </a:cxn>
              <a:cxn ang="0">
                <a:pos x="18" y="366"/>
              </a:cxn>
              <a:cxn ang="0">
                <a:pos x="2" y="390"/>
              </a:cxn>
              <a:cxn ang="0">
                <a:pos x="35" y="409"/>
              </a:cxn>
              <a:cxn ang="0">
                <a:pos x="72" y="424"/>
              </a:cxn>
              <a:cxn ang="0">
                <a:pos x="85" y="448"/>
              </a:cxn>
              <a:cxn ang="0">
                <a:pos x="64" y="469"/>
              </a:cxn>
              <a:cxn ang="0">
                <a:pos x="42" y="503"/>
              </a:cxn>
              <a:cxn ang="0">
                <a:pos x="19" y="529"/>
              </a:cxn>
              <a:cxn ang="0">
                <a:pos x="23" y="566"/>
              </a:cxn>
              <a:cxn ang="0">
                <a:pos x="41" y="602"/>
              </a:cxn>
              <a:cxn ang="0">
                <a:pos x="96" y="622"/>
              </a:cxn>
              <a:cxn ang="0">
                <a:pos x="131" y="652"/>
              </a:cxn>
              <a:cxn ang="0">
                <a:pos x="140" y="709"/>
              </a:cxn>
              <a:cxn ang="0">
                <a:pos x="222" y="708"/>
              </a:cxn>
              <a:cxn ang="0">
                <a:pos x="266" y="708"/>
              </a:cxn>
              <a:cxn ang="0">
                <a:pos x="326" y="738"/>
              </a:cxn>
              <a:cxn ang="0">
                <a:pos x="389" y="735"/>
              </a:cxn>
              <a:cxn ang="0">
                <a:pos x="428" y="710"/>
              </a:cxn>
              <a:cxn ang="0">
                <a:pos x="460" y="684"/>
              </a:cxn>
              <a:cxn ang="0">
                <a:pos x="503" y="668"/>
              </a:cxn>
              <a:cxn ang="0">
                <a:pos x="553" y="699"/>
              </a:cxn>
              <a:cxn ang="0">
                <a:pos x="571" y="684"/>
              </a:cxn>
              <a:cxn ang="0">
                <a:pos x="609" y="700"/>
              </a:cxn>
              <a:cxn ang="0">
                <a:pos x="622" y="673"/>
              </a:cxn>
              <a:cxn ang="0">
                <a:pos x="621" y="635"/>
              </a:cxn>
              <a:cxn ang="0">
                <a:pos x="636" y="614"/>
              </a:cxn>
              <a:cxn ang="0">
                <a:pos x="638" y="573"/>
              </a:cxn>
            </a:cxnLst>
            <a:rect l="0" t="0" r="r" b="b"/>
            <a:pathLst>
              <a:path w="652" h="751">
                <a:moveTo>
                  <a:pt x="651" y="545"/>
                </a:moveTo>
                <a:lnTo>
                  <a:pt x="651" y="545"/>
                </a:lnTo>
                <a:lnTo>
                  <a:pt x="652" y="543"/>
                </a:lnTo>
                <a:lnTo>
                  <a:pt x="652" y="540"/>
                </a:lnTo>
                <a:lnTo>
                  <a:pt x="651" y="534"/>
                </a:lnTo>
                <a:lnTo>
                  <a:pt x="650" y="530"/>
                </a:lnTo>
                <a:lnTo>
                  <a:pt x="648" y="524"/>
                </a:lnTo>
                <a:lnTo>
                  <a:pt x="648" y="524"/>
                </a:lnTo>
                <a:lnTo>
                  <a:pt x="646" y="512"/>
                </a:lnTo>
                <a:lnTo>
                  <a:pt x="643" y="502"/>
                </a:lnTo>
                <a:lnTo>
                  <a:pt x="643" y="502"/>
                </a:lnTo>
                <a:lnTo>
                  <a:pt x="642" y="496"/>
                </a:lnTo>
                <a:lnTo>
                  <a:pt x="638" y="491"/>
                </a:lnTo>
                <a:lnTo>
                  <a:pt x="634" y="486"/>
                </a:lnTo>
                <a:lnTo>
                  <a:pt x="629" y="484"/>
                </a:lnTo>
                <a:lnTo>
                  <a:pt x="629" y="484"/>
                </a:lnTo>
                <a:lnTo>
                  <a:pt x="626" y="484"/>
                </a:lnTo>
                <a:lnTo>
                  <a:pt x="624" y="485"/>
                </a:lnTo>
                <a:lnTo>
                  <a:pt x="621" y="489"/>
                </a:lnTo>
                <a:lnTo>
                  <a:pt x="616" y="498"/>
                </a:lnTo>
                <a:lnTo>
                  <a:pt x="616" y="498"/>
                </a:lnTo>
                <a:lnTo>
                  <a:pt x="611" y="509"/>
                </a:lnTo>
                <a:lnTo>
                  <a:pt x="608" y="513"/>
                </a:lnTo>
                <a:lnTo>
                  <a:pt x="604" y="518"/>
                </a:lnTo>
                <a:lnTo>
                  <a:pt x="604" y="518"/>
                </a:lnTo>
                <a:lnTo>
                  <a:pt x="601" y="522"/>
                </a:lnTo>
                <a:lnTo>
                  <a:pt x="595" y="524"/>
                </a:lnTo>
                <a:lnTo>
                  <a:pt x="589" y="525"/>
                </a:lnTo>
                <a:lnTo>
                  <a:pt x="584" y="525"/>
                </a:lnTo>
                <a:lnTo>
                  <a:pt x="584" y="525"/>
                </a:lnTo>
                <a:lnTo>
                  <a:pt x="581" y="524"/>
                </a:lnTo>
                <a:lnTo>
                  <a:pt x="580" y="522"/>
                </a:lnTo>
                <a:lnTo>
                  <a:pt x="581" y="519"/>
                </a:lnTo>
                <a:lnTo>
                  <a:pt x="582" y="516"/>
                </a:lnTo>
                <a:lnTo>
                  <a:pt x="587" y="510"/>
                </a:lnTo>
                <a:lnTo>
                  <a:pt x="590" y="505"/>
                </a:lnTo>
                <a:lnTo>
                  <a:pt x="590" y="505"/>
                </a:lnTo>
                <a:lnTo>
                  <a:pt x="591" y="502"/>
                </a:lnTo>
                <a:lnTo>
                  <a:pt x="591" y="497"/>
                </a:lnTo>
                <a:lnTo>
                  <a:pt x="590" y="492"/>
                </a:lnTo>
                <a:lnTo>
                  <a:pt x="589" y="488"/>
                </a:lnTo>
                <a:lnTo>
                  <a:pt x="589" y="488"/>
                </a:lnTo>
                <a:lnTo>
                  <a:pt x="587" y="485"/>
                </a:lnTo>
                <a:lnTo>
                  <a:pt x="585" y="483"/>
                </a:lnTo>
                <a:lnTo>
                  <a:pt x="585" y="483"/>
                </a:lnTo>
                <a:lnTo>
                  <a:pt x="583" y="472"/>
                </a:lnTo>
                <a:lnTo>
                  <a:pt x="583" y="472"/>
                </a:lnTo>
                <a:lnTo>
                  <a:pt x="582" y="469"/>
                </a:lnTo>
                <a:lnTo>
                  <a:pt x="580" y="467"/>
                </a:lnTo>
                <a:lnTo>
                  <a:pt x="574" y="461"/>
                </a:lnTo>
                <a:lnTo>
                  <a:pt x="574" y="461"/>
                </a:lnTo>
                <a:lnTo>
                  <a:pt x="570" y="457"/>
                </a:lnTo>
                <a:lnTo>
                  <a:pt x="569" y="452"/>
                </a:lnTo>
                <a:lnTo>
                  <a:pt x="568" y="448"/>
                </a:lnTo>
                <a:lnTo>
                  <a:pt x="567" y="443"/>
                </a:lnTo>
                <a:lnTo>
                  <a:pt x="567" y="443"/>
                </a:lnTo>
                <a:lnTo>
                  <a:pt x="568" y="440"/>
                </a:lnTo>
                <a:lnTo>
                  <a:pt x="568" y="435"/>
                </a:lnTo>
                <a:lnTo>
                  <a:pt x="568" y="435"/>
                </a:lnTo>
                <a:lnTo>
                  <a:pt x="569" y="427"/>
                </a:lnTo>
                <a:lnTo>
                  <a:pt x="569" y="427"/>
                </a:lnTo>
                <a:lnTo>
                  <a:pt x="571" y="420"/>
                </a:lnTo>
                <a:lnTo>
                  <a:pt x="571" y="420"/>
                </a:lnTo>
                <a:lnTo>
                  <a:pt x="571" y="411"/>
                </a:lnTo>
                <a:lnTo>
                  <a:pt x="571" y="411"/>
                </a:lnTo>
                <a:lnTo>
                  <a:pt x="571" y="396"/>
                </a:lnTo>
                <a:lnTo>
                  <a:pt x="571" y="396"/>
                </a:lnTo>
                <a:lnTo>
                  <a:pt x="570" y="389"/>
                </a:lnTo>
                <a:lnTo>
                  <a:pt x="570" y="389"/>
                </a:lnTo>
                <a:lnTo>
                  <a:pt x="571" y="384"/>
                </a:lnTo>
                <a:lnTo>
                  <a:pt x="571" y="380"/>
                </a:lnTo>
                <a:lnTo>
                  <a:pt x="571" y="380"/>
                </a:lnTo>
                <a:lnTo>
                  <a:pt x="573" y="373"/>
                </a:lnTo>
                <a:lnTo>
                  <a:pt x="574" y="365"/>
                </a:lnTo>
                <a:lnTo>
                  <a:pt x="574" y="365"/>
                </a:lnTo>
                <a:lnTo>
                  <a:pt x="575" y="360"/>
                </a:lnTo>
                <a:lnTo>
                  <a:pt x="577" y="355"/>
                </a:lnTo>
                <a:lnTo>
                  <a:pt x="583" y="347"/>
                </a:lnTo>
                <a:lnTo>
                  <a:pt x="583" y="347"/>
                </a:lnTo>
                <a:lnTo>
                  <a:pt x="587" y="341"/>
                </a:lnTo>
                <a:lnTo>
                  <a:pt x="588" y="335"/>
                </a:lnTo>
                <a:lnTo>
                  <a:pt x="588" y="335"/>
                </a:lnTo>
                <a:lnTo>
                  <a:pt x="588" y="329"/>
                </a:lnTo>
                <a:lnTo>
                  <a:pt x="588" y="329"/>
                </a:lnTo>
                <a:lnTo>
                  <a:pt x="589" y="322"/>
                </a:lnTo>
                <a:lnTo>
                  <a:pt x="589" y="322"/>
                </a:lnTo>
                <a:lnTo>
                  <a:pt x="590" y="318"/>
                </a:lnTo>
                <a:lnTo>
                  <a:pt x="589" y="313"/>
                </a:lnTo>
                <a:lnTo>
                  <a:pt x="589" y="313"/>
                </a:lnTo>
                <a:lnTo>
                  <a:pt x="589" y="305"/>
                </a:lnTo>
                <a:lnTo>
                  <a:pt x="589" y="297"/>
                </a:lnTo>
                <a:lnTo>
                  <a:pt x="589" y="297"/>
                </a:lnTo>
                <a:lnTo>
                  <a:pt x="589" y="281"/>
                </a:lnTo>
                <a:lnTo>
                  <a:pt x="589" y="281"/>
                </a:lnTo>
                <a:lnTo>
                  <a:pt x="589" y="272"/>
                </a:lnTo>
                <a:lnTo>
                  <a:pt x="589" y="268"/>
                </a:lnTo>
                <a:lnTo>
                  <a:pt x="588" y="265"/>
                </a:lnTo>
                <a:lnTo>
                  <a:pt x="588" y="265"/>
                </a:lnTo>
                <a:lnTo>
                  <a:pt x="583" y="257"/>
                </a:lnTo>
                <a:lnTo>
                  <a:pt x="583" y="257"/>
                </a:lnTo>
                <a:lnTo>
                  <a:pt x="580" y="254"/>
                </a:lnTo>
                <a:lnTo>
                  <a:pt x="578" y="252"/>
                </a:lnTo>
                <a:lnTo>
                  <a:pt x="577" y="251"/>
                </a:lnTo>
                <a:lnTo>
                  <a:pt x="577" y="251"/>
                </a:lnTo>
                <a:lnTo>
                  <a:pt x="577" y="249"/>
                </a:lnTo>
                <a:lnTo>
                  <a:pt x="577" y="246"/>
                </a:lnTo>
                <a:lnTo>
                  <a:pt x="580" y="244"/>
                </a:lnTo>
                <a:lnTo>
                  <a:pt x="580" y="244"/>
                </a:lnTo>
                <a:lnTo>
                  <a:pt x="587" y="237"/>
                </a:lnTo>
                <a:lnTo>
                  <a:pt x="587" y="237"/>
                </a:lnTo>
                <a:lnTo>
                  <a:pt x="594" y="230"/>
                </a:lnTo>
                <a:lnTo>
                  <a:pt x="598" y="222"/>
                </a:lnTo>
                <a:lnTo>
                  <a:pt x="598" y="222"/>
                </a:lnTo>
                <a:lnTo>
                  <a:pt x="600" y="218"/>
                </a:lnTo>
                <a:lnTo>
                  <a:pt x="600" y="213"/>
                </a:lnTo>
                <a:lnTo>
                  <a:pt x="600" y="213"/>
                </a:lnTo>
                <a:lnTo>
                  <a:pt x="601" y="205"/>
                </a:lnTo>
                <a:lnTo>
                  <a:pt x="601" y="205"/>
                </a:lnTo>
                <a:lnTo>
                  <a:pt x="602" y="188"/>
                </a:lnTo>
                <a:lnTo>
                  <a:pt x="602" y="188"/>
                </a:lnTo>
                <a:lnTo>
                  <a:pt x="603" y="183"/>
                </a:lnTo>
                <a:lnTo>
                  <a:pt x="604" y="178"/>
                </a:lnTo>
                <a:lnTo>
                  <a:pt x="604" y="178"/>
                </a:lnTo>
                <a:lnTo>
                  <a:pt x="605" y="174"/>
                </a:lnTo>
                <a:lnTo>
                  <a:pt x="605" y="170"/>
                </a:lnTo>
                <a:lnTo>
                  <a:pt x="605" y="162"/>
                </a:lnTo>
                <a:lnTo>
                  <a:pt x="605" y="162"/>
                </a:lnTo>
                <a:lnTo>
                  <a:pt x="605" y="154"/>
                </a:lnTo>
                <a:lnTo>
                  <a:pt x="604" y="150"/>
                </a:lnTo>
                <a:lnTo>
                  <a:pt x="602" y="147"/>
                </a:lnTo>
                <a:lnTo>
                  <a:pt x="602" y="147"/>
                </a:lnTo>
                <a:lnTo>
                  <a:pt x="596" y="142"/>
                </a:lnTo>
                <a:lnTo>
                  <a:pt x="596" y="142"/>
                </a:lnTo>
                <a:lnTo>
                  <a:pt x="590" y="137"/>
                </a:lnTo>
                <a:lnTo>
                  <a:pt x="590" y="137"/>
                </a:lnTo>
                <a:lnTo>
                  <a:pt x="588" y="134"/>
                </a:lnTo>
                <a:lnTo>
                  <a:pt x="585" y="130"/>
                </a:lnTo>
                <a:lnTo>
                  <a:pt x="582" y="123"/>
                </a:lnTo>
                <a:lnTo>
                  <a:pt x="582" y="123"/>
                </a:lnTo>
                <a:lnTo>
                  <a:pt x="578" y="117"/>
                </a:lnTo>
                <a:lnTo>
                  <a:pt x="575" y="111"/>
                </a:lnTo>
                <a:lnTo>
                  <a:pt x="575" y="109"/>
                </a:lnTo>
                <a:lnTo>
                  <a:pt x="574" y="107"/>
                </a:lnTo>
                <a:lnTo>
                  <a:pt x="575" y="103"/>
                </a:lnTo>
                <a:lnTo>
                  <a:pt x="576" y="100"/>
                </a:lnTo>
                <a:lnTo>
                  <a:pt x="576" y="100"/>
                </a:lnTo>
                <a:lnTo>
                  <a:pt x="578" y="97"/>
                </a:lnTo>
                <a:lnTo>
                  <a:pt x="580" y="94"/>
                </a:lnTo>
                <a:lnTo>
                  <a:pt x="580" y="94"/>
                </a:lnTo>
                <a:lnTo>
                  <a:pt x="582" y="87"/>
                </a:lnTo>
                <a:lnTo>
                  <a:pt x="582" y="87"/>
                </a:lnTo>
                <a:lnTo>
                  <a:pt x="584" y="80"/>
                </a:lnTo>
                <a:lnTo>
                  <a:pt x="584" y="80"/>
                </a:lnTo>
                <a:lnTo>
                  <a:pt x="585" y="76"/>
                </a:lnTo>
                <a:lnTo>
                  <a:pt x="585" y="73"/>
                </a:lnTo>
                <a:lnTo>
                  <a:pt x="585" y="73"/>
                </a:lnTo>
                <a:lnTo>
                  <a:pt x="588" y="65"/>
                </a:lnTo>
                <a:lnTo>
                  <a:pt x="588" y="61"/>
                </a:lnTo>
                <a:lnTo>
                  <a:pt x="588" y="57"/>
                </a:lnTo>
                <a:lnTo>
                  <a:pt x="588" y="57"/>
                </a:lnTo>
                <a:lnTo>
                  <a:pt x="585" y="54"/>
                </a:lnTo>
                <a:lnTo>
                  <a:pt x="584" y="49"/>
                </a:lnTo>
                <a:lnTo>
                  <a:pt x="584" y="49"/>
                </a:lnTo>
                <a:lnTo>
                  <a:pt x="584" y="46"/>
                </a:lnTo>
                <a:lnTo>
                  <a:pt x="582" y="43"/>
                </a:lnTo>
                <a:lnTo>
                  <a:pt x="576" y="39"/>
                </a:lnTo>
                <a:lnTo>
                  <a:pt x="576" y="39"/>
                </a:lnTo>
                <a:lnTo>
                  <a:pt x="571" y="35"/>
                </a:lnTo>
                <a:lnTo>
                  <a:pt x="567" y="31"/>
                </a:lnTo>
                <a:lnTo>
                  <a:pt x="567" y="31"/>
                </a:lnTo>
                <a:lnTo>
                  <a:pt x="562" y="25"/>
                </a:lnTo>
                <a:lnTo>
                  <a:pt x="562" y="25"/>
                </a:lnTo>
                <a:lnTo>
                  <a:pt x="559" y="19"/>
                </a:lnTo>
                <a:lnTo>
                  <a:pt x="559" y="19"/>
                </a:lnTo>
                <a:lnTo>
                  <a:pt x="557" y="16"/>
                </a:lnTo>
                <a:lnTo>
                  <a:pt x="557" y="14"/>
                </a:lnTo>
                <a:lnTo>
                  <a:pt x="557" y="14"/>
                </a:lnTo>
                <a:lnTo>
                  <a:pt x="557" y="12"/>
                </a:lnTo>
                <a:lnTo>
                  <a:pt x="559" y="9"/>
                </a:lnTo>
                <a:lnTo>
                  <a:pt x="559" y="9"/>
                </a:lnTo>
                <a:lnTo>
                  <a:pt x="557" y="5"/>
                </a:lnTo>
                <a:lnTo>
                  <a:pt x="555" y="0"/>
                </a:lnTo>
                <a:lnTo>
                  <a:pt x="555" y="0"/>
                </a:lnTo>
                <a:lnTo>
                  <a:pt x="544" y="0"/>
                </a:lnTo>
                <a:lnTo>
                  <a:pt x="544" y="0"/>
                </a:lnTo>
                <a:lnTo>
                  <a:pt x="536" y="0"/>
                </a:lnTo>
                <a:lnTo>
                  <a:pt x="533" y="1"/>
                </a:lnTo>
                <a:lnTo>
                  <a:pt x="529" y="2"/>
                </a:lnTo>
                <a:lnTo>
                  <a:pt x="529" y="2"/>
                </a:lnTo>
                <a:lnTo>
                  <a:pt x="514" y="12"/>
                </a:lnTo>
                <a:lnTo>
                  <a:pt x="514" y="12"/>
                </a:lnTo>
                <a:lnTo>
                  <a:pt x="509" y="14"/>
                </a:lnTo>
                <a:lnTo>
                  <a:pt x="508" y="19"/>
                </a:lnTo>
                <a:lnTo>
                  <a:pt x="508" y="19"/>
                </a:lnTo>
                <a:lnTo>
                  <a:pt x="506" y="28"/>
                </a:lnTo>
                <a:lnTo>
                  <a:pt x="506" y="28"/>
                </a:lnTo>
                <a:lnTo>
                  <a:pt x="506" y="34"/>
                </a:lnTo>
                <a:lnTo>
                  <a:pt x="503" y="38"/>
                </a:lnTo>
                <a:lnTo>
                  <a:pt x="501" y="40"/>
                </a:lnTo>
                <a:lnTo>
                  <a:pt x="496" y="42"/>
                </a:lnTo>
                <a:lnTo>
                  <a:pt x="496" y="42"/>
                </a:lnTo>
                <a:lnTo>
                  <a:pt x="491" y="42"/>
                </a:lnTo>
                <a:lnTo>
                  <a:pt x="486" y="42"/>
                </a:lnTo>
                <a:lnTo>
                  <a:pt x="486" y="42"/>
                </a:lnTo>
                <a:lnTo>
                  <a:pt x="481" y="43"/>
                </a:lnTo>
                <a:lnTo>
                  <a:pt x="475" y="43"/>
                </a:lnTo>
                <a:lnTo>
                  <a:pt x="475" y="43"/>
                </a:lnTo>
                <a:lnTo>
                  <a:pt x="471" y="42"/>
                </a:lnTo>
                <a:lnTo>
                  <a:pt x="466" y="41"/>
                </a:lnTo>
                <a:lnTo>
                  <a:pt x="461" y="39"/>
                </a:lnTo>
                <a:lnTo>
                  <a:pt x="455" y="39"/>
                </a:lnTo>
                <a:lnTo>
                  <a:pt x="455" y="39"/>
                </a:lnTo>
                <a:lnTo>
                  <a:pt x="447" y="39"/>
                </a:lnTo>
                <a:lnTo>
                  <a:pt x="442" y="40"/>
                </a:lnTo>
                <a:lnTo>
                  <a:pt x="438" y="39"/>
                </a:lnTo>
                <a:lnTo>
                  <a:pt x="438" y="39"/>
                </a:lnTo>
                <a:lnTo>
                  <a:pt x="434" y="38"/>
                </a:lnTo>
                <a:lnTo>
                  <a:pt x="430" y="35"/>
                </a:lnTo>
                <a:lnTo>
                  <a:pt x="425" y="33"/>
                </a:lnTo>
                <a:lnTo>
                  <a:pt x="421" y="33"/>
                </a:lnTo>
                <a:lnTo>
                  <a:pt x="421" y="33"/>
                </a:lnTo>
                <a:lnTo>
                  <a:pt x="417" y="33"/>
                </a:lnTo>
                <a:lnTo>
                  <a:pt x="413" y="35"/>
                </a:lnTo>
                <a:lnTo>
                  <a:pt x="405" y="40"/>
                </a:lnTo>
                <a:lnTo>
                  <a:pt x="405" y="40"/>
                </a:lnTo>
                <a:lnTo>
                  <a:pt x="398" y="46"/>
                </a:lnTo>
                <a:lnTo>
                  <a:pt x="394" y="48"/>
                </a:lnTo>
                <a:lnTo>
                  <a:pt x="390" y="50"/>
                </a:lnTo>
                <a:lnTo>
                  <a:pt x="390" y="50"/>
                </a:lnTo>
                <a:lnTo>
                  <a:pt x="382" y="52"/>
                </a:lnTo>
                <a:lnTo>
                  <a:pt x="377" y="52"/>
                </a:lnTo>
                <a:lnTo>
                  <a:pt x="373" y="50"/>
                </a:lnTo>
                <a:lnTo>
                  <a:pt x="373" y="50"/>
                </a:lnTo>
                <a:lnTo>
                  <a:pt x="370" y="47"/>
                </a:lnTo>
                <a:lnTo>
                  <a:pt x="366" y="43"/>
                </a:lnTo>
                <a:lnTo>
                  <a:pt x="366" y="43"/>
                </a:lnTo>
                <a:lnTo>
                  <a:pt x="359" y="41"/>
                </a:lnTo>
                <a:lnTo>
                  <a:pt x="359" y="41"/>
                </a:lnTo>
                <a:lnTo>
                  <a:pt x="352" y="40"/>
                </a:lnTo>
                <a:lnTo>
                  <a:pt x="345" y="40"/>
                </a:lnTo>
                <a:lnTo>
                  <a:pt x="345" y="40"/>
                </a:lnTo>
                <a:lnTo>
                  <a:pt x="342" y="40"/>
                </a:lnTo>
                <a:lnTo>
                  <a:pt x="338" y="40"/>
                </a:lnTo>
                <a:lnTo>
                  <a:pt x="331" y="43"/>
                </a:lnTo>
                <a:lnTo>
                  <a:pt x="325" y="48"/>
                </a:lnTo>
                <a:lnTo>
                  <a:pt x="322" y="49"/>
                </a:lnTo>
                <a:lnTo>
                  <a:pt x="318" y="50"/>
                </a:lnTo>
                <a:lnTo>
                  <a:pt x="318" y="50"/>
                </a:lnTo>
                <a:lnTo>
                  <a:pt x="310" y="52"/>
                </a:lnTo>
                <a:lnTo>
                  <a:pt x="302" y="52"/>
                </a:lnTo>
                <a:lnTo>
                  <a:pt x="284" y="52"/>
                </a:lnTo>
                <a:lnTo>
                  <a:pt x="284" y="52"/>
                </a:lnTo>
                <a:lnTo>
                  <a:pt x="273" y="52"/>
                </a:lnTo>
                <a:lnTo>
                  <a:pt x="273" y="52"/>
                </a:lnTo>
                <a:lnTo>
                  <a:pt x="262" y="62"/>
                </a:lnTo>
                <a:lnTo>
                  <a:pt x="262" y="62"/>
                </a:lnTo>
                <a:lnTo>
                  <a:pt x="251" y="73"/>
                </a:lnTo>
                <a:lnTo>
                  <a:pt x="242" y="82"/>
                </a:lnTo>
                <a:lnTo>
                  <a:pt x="242" y="82"/>
                </a:lnTo>
                <a:lnTo>
                  <a:pt x="233" y="89"/>
                </a:lnTo>
                <a:lnTo>
                  <a:pt x="229" y="94"/>
                </a:lnTo>
                <a:lnTo>
                  <a:pt x="227" y="99"/>
                </a:lnTo>
                <a:lnTo>
                  <a:pt x="227" y="99"/>
                </a:lnTo>
                <a:lnTo>
                  <a:pt x="226" y="103"/>
                </a:lnTo>
                <a:lnTo>
                  <a:pt x="226" y="109"/>
                </a:lnTo>
                <a:lnTo>
                  <a:pt x="228" y="118"/>
                </a:lnTo>
                <a:lnTo>
                  <a:pt x="228" y="118"/>
                </a:lnTo>
                <a:lnTo>
                  <a:pt x="227" y="124"/>
                </a:lnTo>
                <a:lnTo>
                  <a:pt x="227" y="130"/>
                </a:lnTo>
                <a:lnTo>
                  <a:pt x="225" y="141"/>
                </a:lnTo>
                <a:lnTo>
                  <a:pt x="225" y="141"/>
                </a:lnTo>
                <a:lnTo>
                  <a:pt x="225" y="147"/>
                </a:lnTo>
                <a:lnTo>
                  <a:pt x="225" y="151"/>
                </a:lnTo>
                <a:lnTo>
                  <a:pt x="222" y="156"/>
                </a:lnTo>
                <a:lnTo>
                  <a:pt x="219" y="161"/>
                </a:lnTo>
                <a:lnTo>
                  <a:pt x="219" y="161"/>
                </a:lnTo>
                <a:lnTo>
                  <a:pt x="215" y="164"/>
                </a:lnTo>
                <a:lnTo>
                  <a:pt x="210" y="168"/>
                </a:lnTo>
                <a:lnTo>
                  <a:pt x="206" y="171"/>
                </a:lnTo>
                <a:lnTo>
                  <a:pt x="200" y="171"/>
                </a:lnTo>
                <a:lnTo>
                  <a:pt x="200" y="171"/>
                </a:lnTo>
                <a:lnTo>
                  <a:pt x="194" y="170"/>
                </a:lnTo>
                <a:lnTo>
                  <a:pt x="189" y="169"/>
                </a:lnTo>
                <a:lnTo>
                  <a:pt x="185" y="165"/>
                </a:lnTo>
                <a:lnTo>
                  <a:pt x="181" y="161"/>
                </a:lnTo>
                <a:lnTo>
                  <a:pt x="181" y="161"/>
                </a:lnTo>
                <a:lnTo>
                  <a:pt x="178" y="156"/>
                </a:lnTo>
                <a:lnTo>
                  <a:pt x="175" y="155"/>
                </a:lnTo>
                <a:lnTo>
                  <a:pt x="172" y="154"/>
                </a:lnTo>
                <a:lnTo>
                  <a:pt x="172" y="154"/>
                </a:lnTo>
                <a:lnTo>
                  <a:pt x="168" y="154"/>
                </a:lnTo>
                <a:lnTo>
                  <a:pt x="166" y="155"/>
                </a:lnTo>
                <a:lnTo>
                  <a:pt x="162" y="155"/>
                </a:lnTo>
                <a:lnTo>
                  <a:pt x="159" y="155"/>
                </a:lnTo>
                <a:lnTo>
                  <a:pt x="159" y="155"/>
                </a:lnTo>
                <a:lnTo>
                  <a:pt x="157" y="154"/>
                </a:lnTo>
                <a:lnTo>
                  <a:pt x="155" y="151"/>
                </a:lnTo>
                <a:lnTo>
                  <a:pt x="154" y="147"/>
                </a:lnTo>
                <a:lnTo>
                  <a:pt x="154" y="147"/>
                </a:lnTo>
                <a:lnTo>
                  <a:pt x="153" y="143"/>
                </a:lnTo>
                <a:lnTo>
                  <a:pt x="151" y="141"/>
                </a:lnTo>
                <a:lnTo>
                  <a:pt x="148" y="138"/>
                </a:lnTo>
                <a:lnTo>
                  <a:pt x="145" y="137"/>
                </a:lnTo>
                <a:lnTo>
                  <a:pt x="145" y="137"/>
                </a:lnTo>
                <a:lnTo>
                  <a:pt x="141" y="137"/>
                </a:lnTo>
                <a:lnTo>
                  <a:pt x="139" y="138"/>
                </a:lnTo>
                <a:lnTo>
                  <a:pt x="137" y="141"/>
                </a:lnTo>
                <a:lnTo>
                  <a:pt x="135" y="143"/>
                </a:lnTo>
                <a:lnTo>
                  <a:pt x="135" y="143"/>
                </a:lnTo>
                <a:lnTo>
                  <a:pt x="133" y="151"/>
                </a:lnTo>
                <a:lnTo>
                  <a:pt x="132" y="155"/>
                </a:lnTo>
                <a:lnTo>
                  <a:pt x="128" y="157"/>
                </a:lnTo>
                <a:lnTo>
                  <a:pt x="128" y="157"/>
                </a:lnTo>
                <a:lnTo>
                  <a:pt x="120" y="161"/>
                </a:lnTo>
                <a:lnTo>
                  <a:pt x="120" y="161"/>
                </a:lnTo>
                <a:lnTo>
                  <a:pt x="117" y="163"/>
                </a:lnTo>
                <a:lnTo>
                  <a:pt x="113" y="164"/>
                </a:lnTo>
                <a:lnTo>
                  <a:pt x="113" y="164"/>
                </a:lnTo>
                <a:lnTo>
                  <a:pt x="106" y="165"/>
                </a:lnTo>
                <a:lnTo>
                  <a:pt x="101" y="165"/>
                </a:lnTo>
                <a:lnTo>
                  <a:pt x="99" y="166"/>
                </a:lnTo>
                <a:lnTo>
                  <a:pt x="99" y="166"/>
                </a:lnTo>
                <a:lnTo>
                  <a:pt x="98" y="170"/>
                </a:lnTo>
                <a:lnTo>
                  <a:pt x="97" y="174"/>
                </a:lnTo>
                <a:lnTo>
                  <a:pt x="97" y="181"/>
                </a:lnTo>
                <a:lnTo>
                  <a:pt x="97" y="181"/>
                </a:lnTo>
                <a:lnTo>
                  <a:pt x="94" y="184"/>
                </a:lnTo>
                <a:lnTo>
                  <a:pt x="91" y="186"/>
                </a:lnTo>
                <a:lnTo>
                  <a:pt x="83" y="191"/>
                </a:lnTo>
                <a:lnTo>
                  <a:pt x="83" y="191"/>
                </a:lnTo>
                <a:lnTo>
                  <a:pt x="76" y="196"/>
                </a:lnTo>
                <a:lnTo>
                  <a:pt x="70" y="200"/>
                </a:lnTo>
                <a:lnTo>
                  <a:pt x="70" y="200"/>
                </a:lnTo>
                <a:lnTo>
                  <a:pt x="65" y="205"/>
                </a:lnTo>
                <a:lnTo>
                  <a:pt x="63" y="206"/>
                </a:lnTo>
                <a:lnTo>
                  <a:pt x="59" y="208"/>
                </a:lnTo>
                <a:lnTo>
                  <a:pt x="59" y="208"/>
                </a:lnTo>
                <a:lnTo>
                  <a:pt x="51" y="209"/>
                </a:lnTo>
                <a:lnTo>
                  <a:pt x="48" y="210"/>
                </a:lnTo>
                <a:lnTo>
                  <a:pt x="44" y="212"/>
                </a:lnTo>
                <a:lnTo>
                  <a:pt x="44" y="212"/>
                </a:lnTo>
                <a:lnTo>
                  <a:pt x="42" y="213"/>
                </a:lnTo>
                <a:lnTo>
                  <a:pt x="41" y="216"/>
                </a:lnTo>
                <a:lnTo>
                  <a:pt x="38" y="220"/>
                </a:lnTo>
                <a:lnTo>
                  <a:pt x="38" y="220"/>
                </a:lnTo>
                <a:lnTo>
                  <a:pt x="36" y="223"/>
                </a:lnTo>
                <a:lnTo>
                  <a:pt x="35" y="223"/>
                </a:lnTo>
                <a:lnTo>
                  <a:pt x="30" y="224"/>
                </a:lnTo>
                <a:lnTo>
                  <a:pt x="30" y="224"/>
                </a:lnTo>
                <a:lnTo>
                  <a:pt x="28" y="225"/>
                </a:lnTo>
                <a:lnTo>
                  <a:pt x="26" y="226"/>
                </a:lnTo>
                <a:lnTo>
                  <a:pt x="24" y="230"/>
                </a:lnTo>
                <a:lnTo>
                  <a:pt x="24" y="239"/>
                </a:lnTo>
                <a:lnTo>
                  <a:pt x="24" y="239"/>
                </a:lnTo>
                <a:lnTo>
                  <a:pt x="24" y="245"/>
                </a:lnTo>
                <a:lnTo>
                  <a:pt x="22" y="249"/>
                </a:lnTo>
                <a:lnTo>
                  <a:pt x="19" y="251"/>
                </a:lnTo>
                <a:lnTo>
                  <a:pt x="15" y="253"/>
                </a:lnTo>
                <a:lnTo>
                  <a:pt x="15" y="253"/>
                </a:lnTo>
                <a:lnTo>
                  <a:pt x="9" y="254"/>
                </a:lnTo>
                <a:lnTo>
                  <a:pt x="5" y="256"/>
                </a:lnTo>
                <a:lnTo>
                  <a:pt x="2" y="259"/>
                </a:lnTo>
                <a:lnTo>
                  <a:pt x="0" y="264"/>
                </a:lnTo>
                <a:lnTo>
                  <a:pt x="0" y="264"/>
                </a:lnTo>
                <a:lnTo>
                  <a:pt x="0" y="266"/>
                </a:lnTo>
                <a:lnTo>
                  <a:pt x="0" y="268"/>
                </a:lnTo>
                <a:lnTo>
                  <a:pt x="1" y="270"/>
                </a:lnTo>
                <a:lnTo>
                  <a:pt x="2" y="271"/>
                </a:lnTo>
                <a:lnTo>
                  <a:pt x="11" y="273"/>
                </a:lnTo>
                <a:lnTo>
                  <a:pt x="11" y="273"/>
                </a:lnTo>
                <a:lnTo>
                  <a:pt x="16" y="275"/>
                </a:lnTo>
                <a:lnTo>
                  <a:pt x="22" y="279"/>
                </a:lnTo>
                <a:lnTo>
                  <a:pt x="25" y="283"/>
                </a:lnTo>
                <a:lnTo>
                  <a:pt x="29" y="288"/>
                </a:lnTo>
                <a:lnTo>
                  <a:pt x="29" y="288"/>
                </a:lnTo>
                <a:lnTo>
                  <a:pt x="31" y="293"/>
                </a:lnTo>
                <a:lnTo>
                  <a:pt x="31" y="298"/>
                </a:lnTo>
                <a:lnTo>
                  <a:pt x="30" y="308"/>
                </a:lnTo>
                <a:lnTo>
                  <a:pt x="30" y="308"/>
                </a:lnTo>
                <a:lnTo>
                  <a:pt x="30" y="319"/>
                </a:lnTo>
                <a:lnTo>
                  <a:pt x="29" y="325"/>
                </a:lnTo>
                <a:lnTo>
                  <a:pt x="28" y="329"/>
                </a:lnTo>
                <a:lnTo>
                  <a:pt x="28" y="329"/>
                </a:lnTo>
                <a:lnTo>
                  <a:pt x="25" y="332"/>
                </a:lnTo>
                <a:lnTo>
                  <a:pt x="23" y="334"/>
                </a:lnTo>
                <a:lnTo>
                  <a:pt x="21" y="336"/>
                </a:lnTo>
                <a:lnTo>
                  <a:pt x="18" y="340"/>
                </a:lnTo>
                <a:lnTo>
                  <a:pt x="18" y="340"/>
                </a:lnTo>
                <a:lnTo>
                  <a:pt x="17" y="342"/>
                </a:lnTo>
                <a:lnTo>
                  <a:pt x="17" y="345"/>
                </a:lnTo>
                <a:lnTo>
                  <a:pt x="18" y="350"/>
                </a:lnTo>
                <a:lnTo>
                  <a:pt x="18" y="350"/>
                </a:lnTo>
                <a:lnTo>
                  <a:pt x="18" y="355"/>
                </a:lnTo>
                <a:lnTo>
                  <a:pt x="18" y="361"/>
                </a:lnTo>
                <a:lnTo>
                  <a:pt x="18" y="361"/>
                </a:lnTo>
                <a:lnTo>
                  <a:pt x="18" y="366"/>
                </a:lnTo>
                <a:lnTo>
                  <a:pt x="18" y="372"/>
                </a:lnTo>
                <a:lnTo>
                  <a:pt x="18" y="372"/>
                </a:lnTo>
                <a:lnTo>
                  <a:pt x="17" y="374"/>
                </a:lnTo>
                <a:lnTo>
                  <a:pt x="15" y="376"/>
                </a:lnTo>
                <a:lnTo>
                  <a:pt x="10" y="379"/>
                </a:lnTo>
                <a:lnTo>
                  <a:pt x="4" y="381"/>
                </a:lnTo>
                <a:lnTo>
                  <a:pt x="2" y="383"/>
                </a:lnTo>
                <a:lnTo>
                  <a:pt x="1" y="386"/>
                </a:lnTo>
                <a:lnTo>
                  <a:pt x="1" y="386"/>
                </a:lnTo>
                <a:lnTo>
                  <a:pt x="1" y="388"/>
                </a:lnTo>
                <a:lnTo>
                  <a:pt x="2" y="390"/>
                </a:lnTo>
                <a:lnTo>
                  <a:pt x="5" y="394"/>
                </a:lnTo>
                <a:lnTo>
                  <a:pt x="5" y="394"/>
                </a:lnTo>
                <a:lnTo>
                  <a:pt x="11" y="397"/>
                </a:lnTo>
                <a:lnTo>
                  <a:pt x="15" y="402"/>
                </a:lnTo>
                <a:lnTo>
                  <a:pt x="15" y="402"/>
                </a:lnTo>
                <a:lnTo>
                  <a:pt x="17" y="404"/>
                </a:lnTo>
                <a:lnTo>
                  <a:pt x="19" y="406"/>
                </a:lnTo>
                <a:lnTo>
                  <a:pt x="24" y="407"/>
                </a:lnTo>
                <a:lnTo>
                  <a:pt x="30" y="408"/>
                </a:lnTo>
                <a:lnTo>
                  <a:pt x="35" y="409"/>
                </a:lnTo>
                <a:lnTo>
                  <a:pt x="35" y="409"/>
                </a:lnTo>
                <a:lnTo>
                  <a:pt x="41" y="411"/>
                </a:lnTo>
                <a:lnTo>
                  <a:pt x="43" y="413"/>
                </a:lnTo>
                <a:lnTo>
                  <a:pt x="46" y="414"/>
                </a:lnTo>
                <a:lnTo>
                  <a:pt x="46" y="414"/>
                </a:lnTo>
                <a:lnTo>
                  <a:pt x="55" y="414"/>
                </a:lnTo>
                <a:lnTo>
                  <a:pt x="63" y="414"/>
                </a:lnTo>
                <a:lnTo>
                  <a:pt x="63" y="414"/>
                </a:lnTo>
                <a:lnTo>
                  <a:pt x="66" y="415"/>
                </a:lnTo>
                <a:lnTo>
                  <a:pt x="69" y="417"/>
                </a:lnTo>
                <a:lnTo>
                  <a:pt x="72" y="424"/>
                </a:lnTo>
                <a:lnTo>
                  <a:pt x="72" y="424"/>
                </a:lnTo>
                <a:lnTo>
                  <a:pt x="75" y="428"/>
                </a:lnTo>
                <a:lnTo>
                  <a:pt x="77" y="429"/>
                </a:lnTo>
                <a:lnTo>
                  <a:pt x="79" y="430"/>
                </a:lnTo>
                <a:lnTo>
                  <a:pt x="79" y="430"/>
                </a:lnTo>
                <a:lnTo>
                  <a:pt x="84" y="430"/>
                </a:lnTo>
                <a:lnTo>
                  <a:pt x="86" y="431"/>
                </a:lnTo>
                <a:lnTo>
                  <a:pt x="87" y="434"/>
                </a:lnTo>
                <a:lnTo>
                  <a:pt x="87" y="434"/>
                </a:lnTo>
                <a:lnTo>
                  <a:pt x="87" y="438"/>
                </a:lnTo>
                <a:lnTo>
                  <a:pt x="87" y="443"/>
                </a:lnTo>
                <a:lnTo>
                  <a:pt x="85" y="448"/>
                </a:lnTo>
                <a:lnTo>
                  <a:pt x="80" y="450"/>
                </a:lnTo>
                <a:lnTo>
                  <a:pt x="80" y="450"/>
                </a:lnTo>
                <a:lnTo>
                  <a:pt x="77" y="451"/>
                </a:lnTo>
                <a:lnTo>
                  <a:pt x="72" y="451"/>
                </a:lnTo>
                <a:lnTo>
                  <a:pt x="67" y="452"/>
                </a:lnTo>
                <a:lnTo>
                  <a:pt x="66" y="452"/>
                </a:lnTo>
                <a:lnTo>
                  <a:pt x="64" y="455"/>
                </a:lnTo>
                <a:lnTo>
                  <a:pt x="64" y="455"/>
                </a:lnTo>
                <a:lnTo>
                  <a:pt x="63" y="457"/>
                </a:lnTo>
                <a:lnTo>
                  <a:pt x="63" y="461"/>
                </a:lnTo>
                <a:lnTo>
                  <a:pt x="64" y="469"/>
                </a:lnTo>
                <a:lnTo>
                  <a:pt x="64" y="469"/>
                </a:lnTo>
                <a:lnTo>
                  <a:pt x="64" y="476"/>
                </a:lnTo>
                <a:lnTo>
                  <a:pt x="64" y="479"/>
                </a:lnTo>
                <a:lnTo>
                  <a:pt x="63" y="483"/>
                </a:lnTo>
                <a:lnTo>
                  <a:pt x="63" y="483"/>
                </a:lnTo>
                <a:lnTo>
                  <a:pt x="60" y="486"/>
                </a:lnTo>
                <a:lnTo>
                  <a:pt x="57" y="489"/>
                </a:lnTo>
                <a:lnTo>
                  <a:pt x="50" y="495"/>
                </a:lnTo>
                <a:lnTo>
                  <a:pt x="50" y="495"/>
                </a:lnTo>
                <a:lnTo>
                  <a:pt x="44" y="501"/>
                </a:lnTo>
                <a:lnTo>
                  <a:pt x="42" y="503"/>
                </a:lnTo>
                <a:lnTo>
                  <a:pt x="41" y="508"/>
                </a:lnTo>
                <a:lnTo>
                  <a:pt x="41" y="508"/>
                </a:lnTo>
                <a:lnTo>
                  <a:pt x="41" y="515"/>
                </a:lnTo>
                <a:lnTo>
                  <a:pt x="41" y="518"/>
                </a:lnTo>
                <a:lnTo>
                  <a:pt x="38" y="520"/>
                </a:lnTo>
                <a:lnTo>
                  <a:pt x="38" y="520"/>
                </a:lnTo>
                <a:lnTo>
                  <a:pt x="36" y="523"/>
                </a:lnTo>
                <a:lnTo>
                  <a:pt x="32" y="525"/>
                </a:lnTo>
                <a:lnTo>
                  <a:pt x="25" y="526"/>
                </a:lnTo>
                <a:lnTo>
                  <a:pt x="25" y="526"/>
                </a:lnTo>
                <a:lnTo>
                  <a:pt x="19" y="529"/>
                </a:lnTo>
                <a:lnTo>
                  <a:pt x="15" y="532"/>
                </a:lnTo>
                <a:lnTo>
                  <a:pt x="15" y="532"/>
                </a:lnTo>
                <a:lnTo>
                  <a:pt x="12" y="533"/>
                </a:lnTo>
                <a:lnTo>
                  <a:pt x="12" y="533"/>
                </a:lnTo>
                <a:lnTo>
                  <a:pt x="14" y="536"/>
                </a:lnTo>
                <a:lnTo>
                  <a:pt x="14" y="536"/>
                </a:lnTo>
                <a:lnTo>
                  <a:pt x="16" y="543"/>
                </a:lnTo>
                <a:lnTo>
                  <a:pt x="17" y="551"/>
                </a:lnTo>
                <a:lnTo>
                  <a:pt x="17" y="551"/>
                </a:lnTo>
                <a:lnTo>
                  <a:pt x="21" y="558"/>
                </a:lnTo>
                <a:lnTo>
                  <a:pt x="23" y="566"/>
                </a:lnTo>
                <a:lnTo>
                  <a:pt x="23" y="566"/>
                </a:lnTo>
                <a:lnTo>
                  <a:pt x="23" y="570"/>
                </a:lnTo>
                <a:lnTo>
                  <a:pt x="23" y="573"/>
                </a:lnTo>
                <a:lnTo>
                  <a:pt x="21" y="581"/>
                </a:lnTo>
                <a:lnTo>
                  <a:pt x="21" y="581"/>
                </a:lnTo>
                <a:lnTo>
                  <a:pt x="18" y="593"/>
                </a:lnTo>
                <a:lnTo>
                  <a:pt x="18" y="593"/>
                </a:lnTo>
                <a:lnTo>
                  <a:pt x="18" y="595"/>
                </a:lnTo>
                <a:lnTo>
                  <a:pt x="18" y="595"/>
                </a:lnTo>
                <a:lnTo>
                  <a:pt x="30" y="598"/>
                </a:lnTo>
                <a:lnTo>
                  <a:pt x="41" y="602"/>
                </a:lnTo>
                <a:lnTo>
                  <a:pt x="41" y="602"/>
                </a:lnTo>
                <a:lnTo>
                  <a:pt x="55" y="609"/>
                </a:lnTo>
                <a:lnTo>
                  <a:pt x="62" y="613"/>
                </a:lnTo>
                <a:lnTo>
                  <a:pt x="70" y="615"/>
                </a:lnTo>
                <a:lnTo>
                  <a:pt x="70" y="615"/>
                </a:lnTo>
                <a:lnTo>
                  <a:pt x="77" y="617"/>
                </a:lnTo>
                <a:lnTo>
                  <a:pt x="84" y="615"/>
                </a:lnTo>
                <a:lnTo>
                  <a:pt x="87" y="617"/>
                </a:lnTo>
                <a:lnTo>
                  <a:pt x="90" y="618"/>
                </a:lnTo>
                <a:lnTo>
                  <a:pt x="93" y="619"/>
                </a:lnTo>
                <a:lnTo>
                  <a:pt x="96" y="622"/>
                </a:lnTo>
                <a:lnTo>
                  <a:pt x="96" y="622"/>
                </a:lnTo>
                <a:lnTo>
                  <a:pt x="100" y="631"/>
                </a:lnTo>
                <a:lnTo>
                  <a:pt x="104" y="634"/>
                </a:lnTo>
                <a:lnTo>
                  <a:pt x="107" y="638"/>
                </a:lnTo>
                <a:lnTo>
                  <a:pt x="107" y="638"/>
                </a:lnTo>
                <a:lnTo>
                  <a:pt x="111" y="640"/>
                </a:lnTo>
                <a:lnTo>
                  <a:pt x="116" y="642"/>
                </a:lnTo>
                <a:lnTo>
                  <a:pt x="125" y="647"/>
                </a:lnTo>
                <a:lnTo>
                  <a:pt x="125" y="647"/>
                </a:lnTo>
                <a:lnTo>
                  <a:pt x="127" y="649"/>
                </a:lnTo>
                <a:lnTo>
                  <a:pt x="131" y="652"/>
                </a:lnTo>
                <a:lnTo>
                  <a:pt x="132" y="655"/>
                </a:lnTo>
                <a:lnTo>
                  <a:pt x="133" y="659"/>
                </a:lnTo>
                <a:lnTo>
                  <a:pt x="134" y="666"/>
                </a:lnTo>
                <a:lnTo>
                  <a:pt x="133" y="674"/>
                </a:lnTo>
                <a:lnTo>
                  <a:pt x="132" y="682"/>
                </a:lnTo>
                <a:lnTo>
                  <a:pt x="132" y="690"/>
                </a:lnTo>
                <a:lnTo>
                  <a:pt x="132" y="697"/>
                </a:lnTo>
                <a:lnTo>
                  <a:pt x="133" y="701"/>
                </a:lnTo>
                <a:lnTo>
                  <a:pt x="135" y="704"/>
                </a:lnTo>
                <a:lnTo>
                  <a:pt x="135" y="704"/>
                </a:lnTo>
                <a:lnTo>
                  <a:pt x="140" y="709"/>
                </a:lnTo>
                <a:lnTo>
                  <a:pt x="147" y="713"/>
                </a:lnTo>
                <a:lnTo>
                  <a:pt x="154" y="715"/>
                </a:lnTo>
                <a:lnTo>
                  <a:pt x="162" y="716"/>
                </a:lnTo>
                <a:lnTo>
                  <a:pt x="180" y="717"/>
                </a:lnTo>
                <a:lnTo>
                  <a:pt x="194" y="717"/>
                </a:lnTo>
                <a:lnTo>
                  <a:pt x="194" y="717"/>
                </a:lnTo>
                <a:lnTo>
                  <a:pt x="201" y="715"/>
                </a:lnTo>
                <a:lnTo>
                  <a:pt x="208" y="711"/>
                </a:lnTo>
                <a:lnTo>
                  <a:pt x="215" y="709"/>
                </a:lnTo>
                <a:lnTo>
                  <a:pt x="219" y="708"/>
                </a:lnTo>
                <a:lnTo>
                  <a:pt x="222" y="708"/>
                </a:lnTo>
                <a:lnTo>
                  <a:pt x="222" y="708"/>
                </a:lnTo>
                <a:lnTo>
                  <a:pt x="230" y="709"/>
                </a:lnTo>
                <a:lnTo>
                  <a:pt x="237" y="710"/>
                </a:lnTo>
                <a:lnTo>
                  <a:pt x="237" y="710"/>
                </a:lnTo>
                <a:lnTo>
                  <a:pt x="242" y="710"/>
                </a:lnTo>
                <a:lnTo>
                  <a:pt x="246" y="709"/>
                </a:lnTo>
                <a:lnTo>
                  <a:pt x="253" y="707"/>
                </a:lnTo>
                <a:lnTo>
                  <a:pt x="253" y="707"/>
                </a:lnTo>
                <a:lnTo>
                  <a:pt x="257" y="706"/>
                </a:lnTo>
                <a:lnTo>
                  <a:pt x="262" y="707"/>
                </a:lnTo>
                <a:lnTo>
                  <a:pt x="266" y="708"/>
                </a:lnTo>
                <a:lnTo>
                  <a:pt x="268" y="710"/>
                </a:lnTo>
                <a:lnTo>
                  <a:pt x="274" y="716"/>
                </a:lnTo>
                <a:lnTo>
                  <a:pt x="280" y="723"/>
                </a:lnTo>
                <a:lnTo>
                  <a:pt x="280" y="723"/>
                </a:lnTo>
                <a:lnTo>
                  <a:pt x="287" y="729"/>
                </a:lnTo>
                <a:lnTo>
                  <a:pt x="294" y="731"/>
                </a:lnTo>
                <a:lnTo>
                  <a:pt x="302" y="733"/>
                </a:lnTo>
                <a:lnTo>
                  <a:pt x="310" y="734"/>
                </a:lnTo>
                <a:lnTo>
                  <a:pt x="310" y="734"/>
                </a:lnTo>
                <a:lnTo>
                  <a:pt x="319" y="735"/>
                </a:lnTo>
                <a:lnTo>
                  <a:pt x="326" y="738"/>
                </a:lnTo>
                <a:lnTo>
                  <a:pt x="342" y="749"/>
                </a:lnTo>
                <a:lnTo>
                  <a:pt x="342" y="749"/>
                </a:lnTo>
                <a:lnTo>
                  <a:pt x="346" y="750"/>
                </a:lnTo>
                <a:lnTo>
                  <a:pt x="350" y="751"/>
                </a:lnTo>
                <a:lnTo>
                  <a:pt x="355" y="751"/>
                </a:lnTo>
                <a:lnTo>
                  <a:pt x="358" y="751"/>
                </a:lnTo>
                <a:lnTo>
                  <a:pt x="365" y="748"/>
                </a:lnTo>
                <a:lnTo>
                  <a:pt x="373" y="743"/>
                </a:lnTo>
                <a:lnTo>
                  <a:pt x="373" y="743"/>
                </a:lnTo>
                <a:lnTo>
                  <a:pt x="383" y="740"/>
                </a:lnTo>
                <a:lnTo>
                  <a:pt x="389" y="735"/>
                </a:lnTo>
                <a:lnTo>
                  <a:pt x="393" y="728"/>
                </a:lnTo>
                <a:lnTo>
                  <a:pt x="398" y="720"/>
                </a:lnTo>
                <a:lnTo>
                  <a:pt x="398" y="720"/>
                </a:lnTo>
                <a:lnTo>
                  <a:pt x="400" y="715"/>
                </a:lnTo>
                <a:lnTo>
                  <a:pt x="403" y="710"/>
                </a:lnTo>
                <a:lnTo>
                  <a:pt x="407" y="708"/>
                </a:lnTo>
                <a:lnTo>
                  <a:pt x="413" y="708"/>
                </a:lnTo>
                <a:lnTo>
                  <a:pt x="413" y="708"/>
                </a:lnTo>
                <a:lnTo>
                  <a:pt x="421" y="710"/>
                </a:lnTo>
                <a:lnTo>
                  <a:pt x="421" y="710"/>
                </a:lnTo>
                <a:lnTo>
                  <a:pt x="428" y="710"/>
                </a:lnTo>
                <a:lnTo>
                  <a:pt x="434" y="710"/>
                </a:lnTo>
                <a:lnTo>
                  <a:pt x="434" y="710"/>
                </a:lnTo>
                <a:lnTo>
                  <a:pt x="438" y="711"/>
                </a:lnTo>
                <a:lnTo>
                  <a:pt x="441" y="711"/>
                </a:lnTo>
                <a:lnTo>
                  <a:pt x="441" y="711"/>
                </a:lnTo>
                <a:lnTo>
                  <a:pt x="445" y="710"/>
                </a:lnTo>
                <a:lnTo>
                  <a:pt x="448" y="707"/>
                </a:lnTo>
                <a:lnTo>
                  <a:pt x="451" y="703"/>
                </a:lnTo>
                <a:lnTo>
                  <a:pt x="453" y="699"/>
                </a:lnTo>
                <a:lnTo>
                  <a:pt x="458" y="688"/>
                </a:lnTo>
                <a:lnTo>
                  <a:pt x="460" y="684"/>
                </a:lnTo>
                <a:lnTo>
                  <a:pt x="462" y="681"/>
                </a:lnTo>
                <a:lnTo>
                  <a:pt x="462" y="681"/>
                </a:lnTo>
                <a:lnTo>
                  <a:pt x="466" y="680"/>
                </a:lnTo>
                <a:lnTo>
                  <a:pt x="471" y="679"/>
                </a:lnTo>
                <a:lnTo>
                  <a:pt x="478" y="677"/>
                </a:lnTo>
                <a:lnTo>
                  <a:pt x="478" y="677"/>
                </a:lnTo>
                <a:lnTo>
                  <a:pt x="485" y="674"/>
                </a:lnTo>
                <a:lnTo>
                  <a:pt x="492" y="670"/>
                </a:lnTo>
                <a:lnTo>
                  <a:pt x="495" y="668"/>
                </a:lnTo>
                <a:lnTo>
                  <a:pt x="499" y="668"/>
                </a:lnTo>
                <a:lnTo>
                  <a:pt x="503" y="668"/>
                </a:lnTo>
                <a:lnTo>
                  <a:pt x="507" y="670"/>
                </a:lnTo>
                <a:lnTo>
                  <a:pt x="507" y="670"/>
                </a:lnTo>
                <a:lnTo>
                  <a:pt x="512" y="674"/>
                </a:lnTo>
                <a:lnTo>
                  <a:pt x="515" y="677"/>
                </a:lnTo>
                <a:lnTo>
                  <a:pt x="522" y="686"/>
                </a:lnTo>
                <a:lnTo>
                  <a:pt x="522" y="686"/>
                </a:lnTo>
                <a:lnTo>
                  <a:pt x="530" y="690"/>
                </a:lnTo>
                <a:lnTo>
                  <a:pt x="540" y="695"/>
                </a:lnTo>
                <a:lnTo>
                  <a:pt x="540" y="695"/>
                </a:lnTo>
                <a:lnTo>
                  <a:pt x="548" y="697"/>
                </a:lnTo>
                <a:lnTo>
                  <a:pt x="553" y="699"/>
                </a:lnTo>
                <a:lnTo>
                  <a:pt x="556" y="699"/>
                </a:lnTo>
                <a:lnTo>
                  <a:pt x="556" y="699"/>
                </a:lnTo>
                <a:lnTo>
                  <a:pt x="563" y="696"/>
                </a:lnTo>
                <a:lnTo>
                  <a:pt x="563" y="696"/>
                </a:lnTo>
                <a:lnTo>
                  <a:pt x="563" y="695"/>
                </a:lnTo>
                <a:lnTo>
                  <a:pt x="563" y="693"/>
                </a:lnTo>
                <a:lnTo>
                  <a:pt x="563" y="690"/>
                </a:lnTo>
                <a:lnTo>
                  <a:pt x="563" y="690"/>
                </a:lnTo>
                <a:lnTo>
                  <a:pt x="566" y="688"/>
                </a:lnTo>
                <a:lnTo>
                  <a:pt x="568" y="686"/>
                </a:lnTo>
                <a:lnTo>
                  <a:pt x="571" y="684"/>
                </a:lnTo>
                <a:lnTo>
                  <a:pt x="574" y="686"/>
                </a:lnTo>
                <a:lnTo>
                  <a:pt x="574" y="686"/>
                </a:lnTo>
                <a:lnTo>
                  <a:pt x="576" y="689"/>
                </a:lnTo>
                <a:lnTo>
                  <a:pt x="577" y="692"/>
                </a:lnTo>
                <a:lnTo>
                  <a:pt x="578" y="695"/>
                </a:lnTo>
                <a:lnTo>
                  <a:pt x="581" y="699"/>
                </a:lnTo>
                <a:lnTo>
                  <a:pt x="581" y="699"/>
                </a:lnTo>
                <a:lnTo>
                  <a:pt x="587" y="700"/>
                </a:lnTo>
                <a:lnTo>
                  <a:pt x="595" y="700"/>
                </a:lnTo>
                <a:lnTo>
                  <a:pt x="609" y="700"/>
                </a:lnTo>
                <a:lnTo>
                  <a:pt x="609" y="700"/>
                </a:lnTo>
                <a:lnTo>
                  <a:pt x="609" y="700"/>
                </a:lnTo>
                <a:lnTo>
                  <a:pt x="609" y="700"/>
                </a:lnTo>
                <a:lnTo>
                  <a:pt x="611" y="696"/>
                </a:lnTo>
                <a:lnTo>
                  <a:pt x="611" y="696"/>
                </a:lnTo>
                <a:lnTo>
                  <a:pt x="616" y="693"/>
                </a:lnTo>
                <a:lnTo>
                  <a:pt x="618" y="688"/>
                </a:lnTo>
                <a:lnTo>
                  <a:pt x="618" y="688"/>
                </a:lnTo>
                <a:lnTo>
                  <a:pt x="621" y="686"/>
                </a:lnTo>
                <a:lnTo>
                  <a:pt x="622" y="682"/>
                </a:lnTo>
                <a:lnTo>
                  <a:pt x="622" y="682"/>
                </a:lnTo>
                <a:lnTo>
                  <a:pt x="622" y="673"/>
                </a:lnTo>
                <a:lnTo>
                  <a:pt x="622" y="663"/>
                </a:lnTo>
                <a:lnTo>
                  <a:pt x="622" y="663"/>
                </a:lnTo>
                <a:lnTo>
                  <a:pt x="623" y="656"/>
                </a:lnTo>
                <a:lnTo>
                  <a:pt x="623" y="656"/>
                </a:lnTo>
                <a:lnTo>
                  <a:pt x="622" y="653"/>
                </a:lnTo>
                <a:lnTo>
                  <a:pt x="621" y="649"/>
                </a:lnTo>
                <a:lnTo>
                  <a:pt x="621" y="649"/>
                </a:lnTo>
                <a:lnTo>
                  <a:pt x="621" y="645"/>
                </a:lnTo>
                <a:lnTo>
                  <a:pt x="621" y="640"/>
                </a:lnTo>
                <a:lnTo>
                  <a:pt x="621" y="640"/>
                </a:lnTo>
                <a:lnTo>
                  <a:pt x="621" y="635"/>
                </a:lnTo>
                <a:lnTo>
                  <a:pt x="619" y="633"/>
                </a:lnTo>
                <a:lnTo>
                  <a:pt x="621" y="631"/>
                </a:lnTo>
                <a:lnTo>
                  <a:pt x="621" y="631"/>
                </a:lnTo>
                <a:lnTo>
                  <a:pt x="624" y="627"/>
                </a:lnTo>
                <a:lnTo>
                  <a:pt x="624" y="627"/>
                </a:lnTo>
                <a:lnTo>
                  <a:pt x="626" y="624"/>
                </a:lnTo>
                <a:lnTo>
                  <a:pt x="626" y="624"/>
                </a:lnTo>
                <a:lnTo>
                  <a:pt x="629" y="620"/>
                </a:lnTo>
                <a:lnTo>
                  <a:pt x="631" y="618"/>
                </a:lnTo>
                <a:lnTo>
                  <a:pt x="631" y="618"/>
                </a:lnTo>
                <a:lnTo>
                  <a:pt x="636" y="614"/>
                </a:lnTo>
                <a:lnTo>
                  <a:pt x="639" y="611"/>
                </a:lnTo>
                <a:lnTo>
                  <a:pt x="639" y="611"/>
                </a:lnTo>
                <a:lnTo>
                  <a:pt x="639" y="606"/>
                </a:lnTo>
                <a:lnTo>
                  <a:pt x="639" y="601"/>
                </a:lnTo>
                <a:lnTo>
                  <a:pt x="639" y="601"/>
                </a:lnTo>
                <a:lnTo>
                  <a:pt x="639" y="593"/>
                </a:lnTo>
                <a:lnTo>
                  <a:pt x="639" y="593"/>
                </a:lnTo>
                <a:lnTo>
                  <a:pt x="638" y="586"/>
                </a:lnTo>
                <a:lnTo>
                  <a:pt x="638" y="580"/>
                </a:lnTo>
                <a:lnTo>
                  <a:pt x="638" y="580"/>
                </a:lnTo>
                <a:lnTo>
                  <a:pt x="638" y="573"/>
                </a:lnTo>
                <a:lnTo>
                  <a:pt x="638" y="566"/>
                </a:lnTo>
                <a:lnTo>
                  <a:pt x="638" y="566"/>
                </a:lnTo>
                <a:lnTo>
                  <a:pt x="641" y="560"/>
                </a:lnTo>
                <a:lnTo>
                  <a:pt x="644" y="556"/>
                </a:lnTo>
                <a:lnTo>
                  <a:pt x="648" y="551"/>
                </a:lnTo>
                <a:lnTo>
                  <a:pt x="651" y="545"/>
                </a:lnTo>
                <a:lnTo>
                  <a:pt x="651" y="545"/>
                </a:lnTo>
                <a:close/>
              </a:path>
            </a:pathLst>
          </a:custGeom>
          <a:solidFill>
            <a:schemeClr val="bg1">
              <a:lumMod val="85000"/>
            </a:schemeClr>
          </a:solidFill>
          <a:ln>
            <a:noFill/>
          </a:ln>
          <a:effectLst>
            <a:outerShdw blurRad="50800" dist="38100" dir="5400000" algn="t" rotWithShape="0">
              <a:prstClr val="black">
                <a:alpha val="40000"/>
              </a:prstClr>
            </a:outerShdw>
          </a:effectLst>
          <a:scene3d>
            <a:camera prst="perspectiveAbove"/>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solidFill>
                <a:prstClr val="white"/>
              </a:solidFill>
            </a:endParaRPr>
          </a:p>
        </p:txBody>
      </p:sp>
      <p:sp>
        <p:nvSpPr>
          <p:cNvPr id="19" name="Freeform 21"/>
          <p:cNvSpPr>
            <a:spLocks/>
          </p:cNvSpPr>
          <p:nvPr/>
        </p:nvSpPr>
        <p:spPr bwMode="auto">
          <a:xfrm>
            <a:off x="4291100" y="4325981"/>
            <a:ext cx="1282291" cy="1195535"/>
          </a:xfrm>
          <a:custGeom>
            <a:avLst/>
            <a:gdLst/>
            <a:ahLst/>
            <a:cxnLst>
              <a:cxn ang="0">
                <a:pos x="395" y="400"/>
              </a:cxn>
              <a:cxn ang="0">
                <a:pos x="381" y="439"/>
              </a:cxn>
              <a:cxn ang="0">
                <a:pos x="344" y="427"/>
              </a:cxn>
              <a:cxn ang="0">
                <a:pos x="335" y="385"/>
              </a:cxn>
              <a:cxn ang="0">
                <a:pos x="355" y="374"/>
              </a:cxn>
              <a:cxn ang="0">
                <a:pos x="402" y="352"/>
              </a:cxn>
              <a:cxn ang="0">
                <a:pos x="432" y="366"/>
              </a:cxn>
              <a:cxn ang="0">
                <a:pos x="461" y="349"/>
              </a:cxn>
              <a:cxn ang="0">
                <a:pos x="472" y="318"/>
              </a:cxn>
              <a:cxn ang="0">
                <a:pos x="525" y="281"/>
              </a:cxn>
              <a:cxn ang="0">
                <a:pos x="573" y="244"/>
              </a:cxn>
              <a:cxn ang="0">
                <a:pos x="606" y="221"/>
              </a:cxn>
              <a:cxn ang="0">
                <a:pos x="572" y="207"/>
              </a:cxn>
              <a:cxn ang="0">
                <a:pos x="521" y="166"/>
              </a:cxn>
              <a:cxn ang="0">
                <a:pos x="535" y="140"/>
              </a:cxn>
              <a:cxn ang="0">
                <a:pos x="528" y="115"/>
              </a:cxn>
              <a:cxn ang="0">
                <a:pos x="492" y="125"/>
              </a:cxn>
              <a:cxn ang="0">
                <a:pos x="444" y="156"/>
              </a:cxn>
              <a:cxn ang="0">
                <a:pos x="381" y="134"/>
              </a:cxn>
              <a:cxn ang="0">
                <a:pos x="340" y="114"/>
              </a:cxn>
              <a:cxn ang="0">
                <a:pos x="295" y="120"/>
              </a:cxn>
              <a:cxn ang="0">
                <a:pos x="227" y="106"/>
              </a:cxn>
              <a:cxn ang="0">
                <a:pos x="219" y="52"/>
              </a:cxn>
              <a:cxn ang="0">
                <a:pos x="187" y="24"/>
              </a:cxn>
              <a:cxn ang="0">
                <a:pos x="135" y="7"/>
              </a:cxn>
              <a:cxn ang="0">
                <a:pos x="102" y="5"/>
              </a:cxn>
              <a:cxn ang="0">
                <a:pos x="64" y="32"/>
              </a:cxn>
              <a:cxn ang="0">
                <a:pos x="33" y="56"/>
              </a:cxn>
              <a:cxn ang="0">
                <a:pos x="20" y="98"/>
              </a:cxn>
              <a:cxn ang="0">
                <a:pos x="13" y="127"/>
              </a:cxn>
              <a:cxn ang="0">
                <a:pos x="11" y="154"/>
              </a:cxn>
              <a:cxn ang="0">
                <a:pos x="21" y="187"/>
              </a:cxn>
              <a:cxn ang="0">
                <a:pos x="35" y="206"/>
              </a:cxn>
              <a:cxn ang="0">
                <a:pos x="28" y="231"/>
              </a:cxn>
              <a:cxn ang="0">
                <a:pos x="16" y="252"/>
              </a:cxn>
              <a:cxn ang="0">
                <a:pos x="0" y="275"/>
              </a:cxn>
              <a:cxn ang="0">
                <a:pos x="23" y="288"/>
              </a:cxn>
              <a:cxn ang="0">
                <a:pos x="34" y="352"/>
              </a:cxn>
              <a:cxn ang="0">
                <a:pos x="53" y="378"/>
              </a:cxn>
              <a:cxn ang="0">
                <a:pos x="78" y="407"/>
              </a:cxn>
              <a:cxn ang="0">
                <a:pos x="83" y="448"/>
              </a:cxn>
              <a:cxn ang="0">
                <a:pos x="95" y="473"/>
              </a:cxn>
              <a:cxn ang="0">
                <a:pos x="101" y="514"/>
              </a:cxn>
              <a:cxn ang="0">
                <a:pos x="116" y="547"/>
              </a:cxn>
              <a:cxn ang="0">
                <a:pos x="139" y="536"/>
              </a:cxn>
              <a:cxn ang="0">
                <a:pos x="159" y="554"/>
              </a:cxn>
              <a:cxn ang="0">
                <a:pos x="187" y="565"/>
              </a:cxn>
              <a:cxn ang="0">
                <a:pos x="193" y="537"/>
              </a:cxn>
              <a:cxn ang="0">
                <a:pos x="199" y="509"/>
              </a:cxn>
              <a:cxn ang="0">
                <a:pos x="231" y="507"/>
              </a:cxn>
              <a:cxn ang="0">
                <a:pos x="272" y="494"/>
              </a:cxn>
              <a:cxn ang="0">
                <a:pos x="293" y="494"/>
              </a:cxn>
              <a:cxn ang="0">
                <a:pos x="302" y="522"/>
              </a:cxn>
              <a:cxn ang="0">
                <a:pos x="331" y="543"/>
              </a:cxn>
              <a:cxn ang="0">
                <a:pos x="350" y="557"/>
              </a:cxn>
              <a:cxn ang="0">
                <a:pos x="376" y="561"/>
              </a:cxn>
              <a:cxn ang="0">
                <a:pos x="409" y="550"/>
              </a:cxn>
              <a:cxn ang="0">
                <a:pos x="429" y="516"/>
              </a:cxn>
              <a:cxn ang="0">
                <a:pos x="450" y="484"/>
              </a:cxn>
              <a:cxn ang="0">
                <a:pos x="440" y="468"/>
              </a:cxn>
              <a:cxn ang="0">
                <a:pos x="439" y="438"/>
              </a:cxn>
              <a:cxn ang="0">
                <a:pos x="453" y="425"/>
              </a:cxn>
              <a:cxn ang="0">
                <a:pos x="442" y="394"/>
              </a:cxn>
            </a:cxnLst>
            <a:rect l="0" t="0" r="r" b="b"/>
            <a:pathLst>
              <a:path w="606" h="565">
                <a:moveTo>
                  <a:pt x="442" y="394"/>
                </a:moveTo>
                <a:lnTo>
                  <a:pt x="442" y="394"/>
                </a:lnTo>
                <a:lnTo>
                  <a:pt x="435" y="392"/>
                </a:lnTo>
                <a:lnTo>
                  <a:pt x="428" y="392"/>
                </a:lnTo>
                <a:lnTo>
                  <a:pt x="422" y="393"/>
                </a:lnTo>
                <a:lnTo>
                  <a:pt x="415" y="394"/>
                </a:lnTo>
                <a:lnTo>
                  <a:pt x="415" y="394"/>
                </a:lnTo>
                <a:lnTo>
                  <a:pt x="402" y="399"/>
                </a:lnTo>
                <a:lnTo>
                  <a:pt x="402" y="399"/>
                </a:lnTo>
                <a:lnTo>
                  <a:pt x="395" y="400"/>
                </a:lnTo>
                <a:lnTo>
                  <a:pt x="389" y="401"/>
                </a:lnTo>
                <a:lnTo>
                  <a:pt x="389" y="401"/>
                </a:lnTo>
                <a:lnTo>
                  <a:pt x="386" y="404"/>
                </a:lnTo>
                <a:lnTo>
                  <a:pt x="385" y="405"/>
                </a:lnTo>
                <a:lnTo>
                  <a:pt x="384" y="411"/>
                </a:lnTo>
                <a:lnTo>
                  <a:pt x="383" y="418"/>
                </a:lnTo>
                <a:lnTo>
                  <a:pt x="384" y="424"/>
                </a:lnTo>
                <a:lnTo>
                  <a:pt x="383" y="431"/>
                </a:lnTo>
                <a:lnTo>
                  <a:pt x="382" y="436"/>
                </a:lnTo>
                <a:lnTo>
                  <a:pt x="381" y="439"/>
                </a:lnTo>
                <a:lnTo>
                  <a:pt x="378" y="440"/>
                </a:lnTo>
                <a:lnTo>
                  <a:pt x="375" y="441"/>
                </a:lnTo>
                <a:lnTo>
                  <a:pt x="371" y="442"/>
                </a:lnTo>
                <a:lnTo>
                  <a:pt x="371" y="442"/>
                </a:lnTo>
                <a:lnTo>
                  <a:pt x="364" y="442"/>
                </a:lnTo>
                <a:lnTo>
                  <a:pt x="357" y="441"/>
                </a:lnTo>
                <a:lnTo>
                  <a:pt x="353" y="438"/>
                </a:lnTo>
                <a:lnTo>
                  <a:pt x="349" y="432"/>
                </a:lnTo>
                <a:lnTo>
                  <a:pt x="349" y="432"/>
                </a:lnTo>
                <a:lnTo>
                  <a:pt x="344" y="427"/>
                </a:lnTo>
                <a:lnTo>
                  <a:pt x="340" y="422"/>
                </a:lnTo>
                <a:lnTo>
                  <a:pt x="336" y="418"/>
                </a:lnTo>
                <a:lnTo>
                  <a:pt x="333" y="412"/>
                </a:lnTo>
                <a:lnTo>
                  <a:pt x="333" y="412"/>
                </a:lnTo>
                <a:lnTo>
                  <a:pt x="331" y="406"/>
                </a:lnTo>
                <a:lnTo>
                  <a:pt x="329" y="397"/>
                </a:lnTo>
                <a:lnTo>
                  <a:pt x="329" y="393"/>
                </a:lnTo>
                <a:lnTo>
                  <a:pt x="330" y="390"/>
                </a:lnTo>
                <a:lnTo>
                  <a:pt x="333" y="386"/>
                </a:lnTo>
                <a:lnTo>
                  <a:pt x="335" y="385"/>
                </a:lnTo>
                <a:lnTo>
                  <a:pt x="335" y="385"/>
                </a:lnTo>
                <a:lnTo>
                  <a:pt x="337" y="384"/>
                </a:lnTo>
                <a:lnTo>
                  <a:pt x="341" y="384"/>
                </a:lnTo>
                <a:lnTo>
                  <a:pt x="343" y="384"/>
                </a:lnTo>
                <a:lnTo>
                  <a:pt x="347" y="384"/>
                </a:lnTo>
                <a:lnTo>
                  <a:pt x="347" y="384"/>
                </a:lnTo>
                <a:lnTo>
                  <a:pt x="349" y="381"/>
                </a:lnTo>
                <a:lnTo>
                  <a:pt x="351" y="379"/>
                </a:lnTo>
                <a:lnTo>
                  <a:pt x="355" y="374"/>
                </a:lnTo>
                <a:lnTo>
                  <a:pt x="355" y="374"/>
                </a:lnTo>
                <a:lnTo>
                  <a:pt x="365" y="366"/>
                </a:lnTo>
                <a:lnTo>
                  <a:pt x="365" y="366"/>
                </a:lnTo>
                <a:lnTo>
                  <a:pt x="377" y="356"/>
                </a:lnTo>
                <a:lnTo>
                  <a:pt x="384" y="352"/>
                </a:lnTo>
                <a:lnTo>
                  <a:pt x="391" y="349"/>
                </a:lnTo>
                <a:lnTo>
                  <a:pt x="391" y="349"/>
                </a:lnTo>
                <a:lnTo>
                  <a:pt x="395" y="347"/>
                </a:lnTo>
                <a:lnTo>
                  <a:pt x="397" y="349"/>
                </a:lnTo>
                <a:lnTo>
                  <a:pt x="399" y="350"/>
                </a:lnTo>
                <a:lnTo>
                  <a:pt x="402" y="352"/>
                </a:lnTo>
                <a:lnTo>
                  <a:pt x="405" y="358"/>
                </a:lnTo>
                <a:lnTo>
                  <a:pt x="406" y="360"/>
                </a:lnTo>
                <a:lnTo>
                  <a:pt x="410" y="361"/>
                </a:lnTo>
                <a:lnTo>
                  <a:pt x="410" y="361"/>
                </a:lnTo>
                <a:lnTo>
                  <a:pt x="412" y="363"/>
                </a:lnTo>
                <a:lnTo>
                  <a:pt x="415" y="363"/>
                </a:lnTo>
                <a:lnTo>
                  <a:pt x="422" y="363"/>
                </a:lnTo>
                <a:lnTo>
                  <a:pt x="422" y="363"/>
                </a:lnTo>
                <a:lnTo>
                  <a:pt x="428" y="364"/>
                </a:lnTo>
                <a:lnTo>
                  <a:pt x="432" y="366"/>
                </a:lnTo>
                <a:lnTo>
                  <a:pt x="432" y="366"/>
                </a:lnTo>
                <a:lnTo>
                  <a:pt x="445" y="367"/>
                </a:lnTo>
                <a:lnTo>
                  <a:pt x="452" y="367"/>
                </a:lnTo>
                <a:lnTo>
                  <a:pt x="457" y="366"/>
                </a:lnTo>
                <a:lnTo>
                  <a:pt x="457" y="366"/>
                </a:lnTo>
                <a:lnTo>
                  <a:pt x="458" y="365"/>
                </a:lnTo>
                <a:lnTo>
                  <a:pt x="459" y="363"/>
                </a:lnTo>
                <a:lnTo>
                  <a:pt x="460" y="358"/>
                </a:lnTo>
                <a:lnTo>
                  <a:pt x="461" y="353"/>
                </a:lnTo>
                <a:lnTo>
                  <a:pt x="461" y="349"/>
                </a:lnTo>
                <a:lnTo>
                  <a:pt x="461" y="349"/>
                </a:lnTo>
                <a:lnTo>
                  <a:pt x="464" y="346"/>
                </a:lnTo>
                <a:lnTo>
                  <a:pt x="465" y="344"/>
                </a:lnTo>
                <a:lnTo>
                  <a:pt x="469" y="338"/>
                </a:lnTo>
                <a:lnTo>
                  <a:pt x="469" y="338"/>
                </a:lnTo>
                <a:lnTo>
                  <a:pt x="470" y="333"/>
                </a:lnTo>
                <a:lnTo>
                  <a:pt x="470" y="329"/>
                </a:lnTo>
                <a:lnTo>
                  <a:pt x="471" y="323"/>
                </a:lnTo>
                <a:lnTo>
                  <a:pt x="472" y="318"/>
                </a:lnTo>
                <a:lnTo>
                  <a:pt x="472" y="318"/>
                </a:lnTo>
                <a:lnTo>
                  <a:pt x="474" y="315"/>
                </a:lnTo>
                <a:lnTo>
                  <a:pt x="478" y="312"/>
                </a:lnTo>
                <a:lnTo>
                  <a:pt x="485" y="307"/>
                </a:lnTo>
                <a:lnTo>
                  <a:pt x="485" y="307"/>
                </a:lnTo>
                <a:lnTo>
                  <a:pt x="497" y="302"/>
                </a:lnTo>
                <a:lnTo>
                  <a:pt x="503" y="299"/>
                </a:lnTo>
                <a:lnTo>
                  <a:pt x="508" y="295"/>
                </a:lnTo>
                <a:lnTo>
                  <a:pt x="508" y="295"/>
                </a:lnTo>
                <a:lnTo>
                  <a:pt x="519" y="285"/>
                </a:lnTo>
                <a:lnTo>
                  <a:pt x="525" y="281"/>
                </a:lnTo>
                <a:lnTo>
                  <a:pt x="532" y="277"/>
                </a:lnTo>
                <a:lnTo>
                  <a:pt x="532" y="277"/>
                </a:lnTo>
                <a:lnTo>
                  <a:pt x="544" y="272"/>
                </a:lnTo>
                <a:lnTo>
                  <a:pt x="549" y="270"/>
                </a:lnTo>
                <a:lnTo>
                  <a:pt x="555" y="266"/>
                </a:lnTo>
                <a:lnTo>
                  <a:pt x="555" y="266"/>
                </a:lnTo>
                <a:lnTo>
                  <a:pt x="560" y="262"/>
                </a:lnTo>
                <a:lnTo>
                  <a:pt x="565" y="256"/>
                </a:lnTo>
                <a:lnTo>
                  <a:pt x="573" y="244"/>
                </a:lnTo>
                <a:lnTo>
                  <a:pt x="573" y="244"/>
                </a:lnTo>
                <a:lnTo>
                  <a:pt x="576" y="241"/>
                </a:lnTo>
                <a:lnTo>
                  <a:pt x="581" y="237"/>
                </a:lnTo>
                <a:lnTo>
                  <a:pt x="586" y="235"/>
                </a:lnTo>
                <a:lnTo>
                  <a:pt x="592" y="234"/>
                </a:lnTo>
                <a:lnTo>
                  <a:pt x="592" y="234"/>
                </a:lnTo>
                <a:lnTo>
                  <a:pt x="597" y="232"/>
                </a:lnTo>
                <a:lnTo>
                  <a:pt x="602" y="230"/>
                </a:lnTo>
                <a:lnTo>
                  <a:pt x="604" y="227"/>
                </a:lnTo>
                <a:lnTo>
                  <a:pt x="606" y="221"/>
                </a:lnTo>
                <a:lnTo>
                  <a:pt x="606" y="221"/>
                </a:lnTo>
                <a:lnTo>
                  <a:pt x="606" y="215"/>
                </a:lnTo>
                <a:lnTo>
                  <a:pt x="603" y="211"/>
                </a:lnTo>
                <a:lnTo>
                  <a:pt x="600" y="210"/>
                </a:lnTo>
                <a:lnTo>
                  <a:pt x="595" y="209"/>
                </a:lnTo>
                <a:lnTo>
                  <a:pt x="595" y="209"/>
                </a:lnTo>
                <a:lnTo>
                  <a:pt x="588" y="210"/>
                </a:lnTo>
                <a:lnTo>
                  <a:pt x="583" y="210"/>
                </a:lnTo>
                <a:lnTo>
                  <a:pt x="578" y="209"/>
                </a:lnTo>
                <a:lnTo>
                  <a:pt x="572" y="207"/>
                </a:lnTo>
                <a:lnTo>
                  <a:pt x="572" y="207"/>
                </a:lnTo>
                <a:lnTo>
                  <a:pt x="554" y="194"/>
                </a:lnTo>
                <a:lnTo>
                  <a:pt x="554" y="194"/>
                </a:lnTo>
                <a:lnTo>
                  <a:pt x="549" y="189"/>
                </a:lnTo>
                <a:lnTo>
                  <a:pt x="546" y="186"/>
                </a:lnTo>
                <a:lnTo>
                  <a:pt x="539" y="177"/>
                </a:lnTo>
                <a:lnTo>
                  <a:pt x="539" y="177"/>
                </a:lnTo>
                <a:lnTo>
                  <a:pt x="534" y="174"/>
                </a:lnTo>
                <a:lnTo>
                  <a:pt x="529" y="172"/>
                </a:lnTo>
                <a:lnTo>
                  <a:pt x="525" y="169"/>
                </a:lnTo>
                <a:lnTo>
                  <a:pt x="521" y="166"/>
                </a:lnTo>
                <a:lnTo>
                  <a:pt x="521" y="166"/>
                </a:lnTo>
                <a:lnTo>
                  <a:pt x="519" y="163"/>
                </a:lnTo>
                <a:lnTo>
                  <a:pt x="518" y="160"/>
                </a:lnTo>
                <a:lnTo>
                  <a:pt x="518" y="157"/>
                </a:lnTo>
                <a:lnTo>
                  <a:pt x="518" y="155"/>
                </a:lnTo>
                <a:lnTo>
                  <a:pt x="521" y="150"/>
                </a:lnTo>
                <a:lnTo>
                  <a:pt x="526" y="146"/>
                </a:lnTo>
                <a:lnTo>
                  <a:pt x="526" y="146"/>
                </a:lnTo>
                <a:lnTo>
                  <a:pt x="531" y="143"/>
                </a:lnTo>
                <a:lnTo>
                  <a:pt x="535" y="140"/>
                </a:lnTo>
                <a:lnTo>
                  <a:pt x="538" y="136"/>
                </a:lnTo>
                <a:lnTo>
                  <a:pt x="538" y="131"/>
                </a:lnTo>
                <a:lnTo>
                  <a:pt x="538" y="131"/>
                </a:lnTo>
                <a:lnTo>
                  <a:pt x="536" y="123"/>
                </a:lnTo>
                <a:lnTo>
                  <a:pt x="535" y="116"/>
                </a:lnTo>
                <a:lnTo>
                  <a:pt x="535" y="116"/>
                </a:lnTo>
                <a:lnTo>
                  <a:pt x="535" y="116"/>
                </a:lnTo>
                <a:lnTo>
                  <a:pt x="535" y="116"/>
                </a:lnTo>
                <a:lnTo>
                  <a:pt x="532" y="116"/>
                </a:lnTo>
                <a:lnTo>
                  <a:pt x="528" y="115"/>
                </a:lnTo>
                <a:lnTo>
                  <a:pt x="528" y="115"/>
                </a:lnTo>
                <a:lnTo>
                  <a:pt x="522" y="115"/>
                </a:lnTo>
                <a:lnTo>
                  <a:pt x="515" y="115"/>
                </a:lnTo>
                <a:lnTo>
                  <a:pt x="515" y="115"/>
                </a:lnTo>
                <a:lnTo>
                  <a:pt x="507" y="113"/>
                </a:lnTo>
                <a:lnTo>
                  <a:pt x="507" y="113"/>
                </a:lnTo>
                <a:lnTo>
                  <a:pt x="501" y="113"/>
                </a:lnTo>
                <a:lnTo>
                  <a:pt x="497" y="115"/>
                </a:lnTo>
                <a:lnTo>
                  <a:pt x="494" y="120"/>
                </a:lnTo>
                <a:lnTo>
                  <a:pt x="492" y="125"/>
                </a:lnTo>
                <a:lnTo>
                  <a:pt x="492" y="125"/>
                </a:lnTo>
                <a:lnTo>
                  <a:pt x="487" y="133"/>
                </a:lnTo>
                <a:lnTo>
                  <a:pt x="483" y="140"/>
                </a:lnTo>
                <a:lnTo>
                  <a:pt x="477" y="145"/>
                </a:lnTo>
                <a:lnTo>
                  <a:pt x="467" y="148"/>
                </a:lnTo>
                <a:lnTo>
                  <a:pt x="467" y="148"/>
                </a:lnTo>
                <a:lnTo>
                  <a:pt x="459" y="153"/>
                </a:lnTo>
                <a:lnTo>
                  <a:pt x="452" y="156"/>
                </a:lnTo>
                <a:lnTo>
                  <a:pt x="449" y="156"/>
                </a:lnTo>
                <a:lnTo>
                  <a:pt x="444" y="156"/>
                </a:lnTo>
                <a:lnTo>
                  <a:pt x="440" y="155"/>
                </a:lnTo>
                <a:lnTo>
                  <a:pt x="436" y="154"/>
                </a:lnTo>
                <a:lnTo>
                  <a:pt x="436" y="154"/>
                </a:lnTo>
                <a:lnTo>
                  <a:pt x="420" y="143"/>
                </a:lnTo>
                <a:lnTo>
                  <a:pt x="413" y="140"/>
                </a:lnTo>
                <a:lnTo>
                  <a:pt x="404" y="139"/>
                </a:lnTo>
                <a:lnTo>
                  <a:pt x="404" y="139"/>
                </a:lnTo>
                <a:lnTo>
                  <a:pt x="396" y="138"/>
                </a:lnTo>
                <a:lnTo>
                  <a:pt x="388" y="136"/>
                </a:lnTo>
                <a:lnTo>
                  <a:pt x="381" y="134"/>
                </a:lnTo>
                <a:lnTo>
                  <a:pt x="374" y="128"/>
                </a:lnTo>
                <a:lnTo>
                  <a:pt x="374" y="128"/>
                </a:lnTo>
                <a:lnTo>
                  <a:pt x="368" y="121"/>
                </a:lnTo>
                <a:lnTo>
                  <a:pt x="362" y="115"/>
                </a:lnTo>
                <a:lnTo>
                  <a:pt x="360" y="113"/>
                </a:lnTo>
                <a:lnTo>
                  <a:pt x="356" y="112"/>
                </a:lnTo>
                <a:lnTo>
                  <a:pt x="351" y="111"/>
                </a:lnTo>
                <a:lnTo>
                  <a:pt x="347" y="112"/>
                </a:lnTo>
                <a:lnTo>
                  <a:pt x="347" y="112"/>
                </a:lnTo>
                <a:lnTo>
                  <a:pt x="340" y="114"/>
                </a:lnTo>
                <a:lnTo>
                  <a:pt x="336" y="115"/>
                </a:lnTo>
                <a:lnTo>
                  <a:pt x="331" y="115"/>
                </a:lnTo>
                <a:lnTo>
                  <a:pt x="331" y="115"/>
                </a:lnTo>
                <a:lnTo>
                  <a:pt x="324" y="114"/>
                </a:lnTo>
                <a:lnTo>
                  <a:pt x="316" y="113"/>
                </a:lnTo>
                <a:lnTo>
                  <a:pt x="316" y="113"/>
                </a:lnTo>
                <a:lnTo>
                  <a:pt x="313" y="113"/>
                </a:lnTo>
                <a:lnTo>
                  <a:pt x="309" y="114"/>
                </a:lnTo>
                <a:lnTo>
                  <a:pt x="302" y="116"/>
                </a:lnTo>
                <a:lnTo>
                  <a:pt x="295" y="120"/>
                </a:lnTo>
                <a:lnTo>
                  <a:pt x="288" y="122"/>
                </a:lnTo>
                <a:lnTo>
                  <a:pt x="288" y="122"/>
                </a:lnTo>
                <a:lnTo>
                  <a:pt x="274" y="122"/>
                </a:lnTo>
                <a:lnTo>
                  <a:pt x="256" y="121"/>
                </a:lnTo>
                <a:lnTo>
                  <a:pt x="248" y="120"/>
                </a:lnTo>
                <a:lnTo>
                  <a:pt x="241" y="118"/>
                </a:lnTo>
                <a:lnTo>
                  <a:pt x="234" y="114"/>
                </a:lnTo>
                <a:lnTo>
                  <a:pt x="229" y="109"/>
                </a:lnTo>
                <a:lnTo>
                  <a:pt x="229" y="109"/>
                </a:lnTo>
                <a:lnTo>
                  <a:pt x="227" y="106"/>
                </a:lnTo>
                <a:lnTo>
                  <a:pt x="226" y="102"/>
                </a:lnTo>
                <a:lnTo>
                  <a:pt x="226" y="95"/>
                </a:lnTo>
                <a:lnTo>
                  <a:pt x="226" y="87"/>
                </a:lnTo>
                <a:lnTo>
                  <a:pt x="227" y="79"/>
                </a:lnTo>
                <a:lnTo>
                  <a:pt x="228" y="71"/>
                </a:lnTo>
                <a:lnTo>
                  <a:pt x="227" y="64"/>
                </a:lnTo>
                <a:lnTo>
                  <a:pt x="226" y="60"/>
                </a:lnTo>
                <a:lnTo>
                  <a:pt x="225" y="57"/>
                </a:lnTo>
                <a:lnTo>
                  <a:pt x="221" y="54"/>
                </a:lnTo>
                <a:lnTo>
                  <a:pt x="219" y="52"/>
                </a:lnTo>
                <a:lnTo>
                  <a:pt x="219" y="52"/>
                </a:lnTo>
                <a:lnTo>
                  <a:pt x="210" y="47"/>
                </a:lnTo>
                <a:lnTo>
                  <a:pt x="205" y="45"/>
                </a:lnTo>
                <a:lnTo>
                  <a:pt x="201" y="43"/>
                </a:lnTo>
                <a:lnTo>
                  <a:pt x="201" y="43"/>
                </a:lnTo>
                <a:lnTo>
                  <a:pt x="198" y="39"/>
                </a:lnTo>
                <a:lnTo>
                  <a:pt x="194" y="36"/>
                </a:lnTo>
                <a:lnTo>
                  <a:pt x="190" y="27"/>
                </a:lnTo>
                <a:lnTo>
                  <a:pt x="190" y="27"/>
                </a:lnTo>
                <a:lnTo>
                  <a:pt x="187" y="24"/>
                </a:lnTo>
                <a:lnTo>
                  <a:pt x="184" y="23"/>
                </a:lnTo>
                <a:lnTo>
                  <a:pt x="181" y="22"/>
                </a:lnTo>
                <a:lnTo>
                  <a:pt x="178" y="20"/>
                </a:lnTo>
                <a:lnTo>
                  <a:pt x="171" y="22"/>
                </a:lnTo>
                <a:lnTo>
                  <a:pt x="164" y="20"/>
                </a:lnTo>
                <a:lnTo>
                  <a:pt x="164" y="20"/>
                </a:lnTo>
                <a:lnTo>
                  <a:pt x="156" y="18"/>
                </a:lnTo>
                <a:lnTo>
                  <a:pt x="149" y="14"/>
                </a:lnTo>
                <a:lnTo>
                  <a:pt x="135" y="7"/>
                </a:lnTo>
                <a:lnTo>
                  <a:pt x="135" y="7"/>
                </a:lnTo>
                <a:lnTo>
                  <a:pt x="124" y="3"/>
                </a:lnTo>
                <a:lnTo>
                  <a:pt x="112" y="0"/>
                </a:lnTo>
                <a:lnTo>
                  <a:pt x="112" y="0"/>
                </a:lnTo>
                <a:lnTo>
                  <a:pt x="112" y="3"/>
                </a:lnTo>
                <a:lnTo>
                  <a:pt x="112" y="3"/>
                </a:lnTo>
                <a:lnTo>
                  <a:pt x="111" y="4"/>
                </a:lnTo>
                <a:lnTo>
                  <a:pt x="110" y="4"/>
                </a:lnTo>
                <a:lnTo>
                  <a:pt x="106" y="4"/>
                </a:lnTo>
                <a:lnTo>
                  <a:pt x="106" y="4"/>
                </a:lnTo>
                <a:lnTo>
                  <a:pt x="102" y="5"/>
                </a:lnTo>
                <a:lnTo>
                  <a:pt x="97" y="7"/>
                </a:lnTo>
                <a:lnTo>
                  <a:pt x="92" y="11"/>
                </a:lnTo>
                <a:lnTo>
                  <a:pt x="89" y="14"/>
                </a:lnTo>
                <a:lnTo>
                  <a:pt x="89" y="14"/>
                </a:lnTo>
                <a:lnTo>
                  <a:pt x="83" y="23"/>
                </a:lnTo>
                <a:lnTo>
                  <a:pt x="79" y="26"/>
                </a:lnTo>
                <a:lnTo>
                  <a:pt x="75" y="29"/>
                </a:lnTo>
                <a:lnTo>
                  <a:pt x="75" y="29"/>
                </a:lnTo>
                <a:lnTo>
                  <a:pt x="70" y="31"/>
                </a:lnTo>
                <a:lnTo>
                  <a:pt x="64" y="32"/>
                </a:lnTo>
                <a:lnTo>
                  <a:pt x="53" y="33"/>
                </a:lnTo>
                <a:lnTo>
                  <a:pt x="53" y="33"/>
                </a:lnTo>
                <a:lnTo>
                  <a:pt x="49" y="33"/>
                </a:lnTo>
                <a:lnTo>
                  <a:pt x="44" y="36"/>
                </a:lnTo>
                <a:lnTo>
                  <a:pt x="37" y="40"/>
                </a:lnTo>
                <a:lnTo>
                  <a:pt x="37" y="40"/>
                </a:lnTo>
                <a:lnTo>
                  <a:pt x="35" y="44"/>
                </a:lnTo>
                <a:lnTo>
                  <a:pt x="34" y="47"/>
                </a:lnTo>
                <a:lnTo>
                  <a:pt x="33" y="51"/>
                </a:lnTo>
                <a:lnTo>
                  <a:pt x="33" y="56"/>
                </a:lnTo>
                <a:lnTo>
                  <a:pt x="33" y="56"/>
                </a:lnTo>
                <a:lnTo>
                  <a:pt x="35" y="64"/>
                </a:lnTo>
                <a:lnTo>
                  <a:pt x="36" y="68"/>
                </a:lnTo>
                <a:lnTo>
                  <a:pt x="36" y="72"/>
                </a:lnTo>
                <a:lnTo>
                  <a:pt x="36" y="72"/>
                </a:lnTo>
                <a:lnTo>
                  <a:pt x="35" y="77"/>
                </a:lnTo>
                <a:lnTo>
                  <a:pt x="33" y="80"/>
                </a:lnTo>
                <a:lnTo>
                  <a:pt x="27" y="87"/>
                </a:lnTo>
                <a:lnTo>
                  <a:pt x="21" y="93"/>
                </a:lnTo>
                <a:lnTo>
                  <a:pt x="20" y="98"/>
                </a:lnTo>
                <a:lnTo>
                  <a:pt x="20" y="101"/>
                </a:lnTo>
                <a:lnTo>
                  <a:pt x="20" y="101"/>
                </a:lnTo>
                <a:lnTo>
                  <a:pt x="21" y="108"/>
                </a:lnTo>
                <a:lnTo>
                  <a:pt x="22" y="112"/>
                </a:lnTo>
                <a:lnTo>
                  <a:pt x="22" y="116"/>
                </a:lnTo>
                <a:lnTo>
                  <a:pt x="22" y="116"/>
                </a:lnTo>
                <a:lnTo>
                  <a:pt x="21" y="120"/>
                </a:lnTo>
                <a:lnTo>
                  <a:pt x="19" y="122"/>
                </a:lnTo>
                <a:lnTo>
                  <a:pt x="15" y="125"/>
                </a:lnTo>
                <a:lnTo>
                  <a:pt x="13" y="127"/>
                </a:lnTo>
                <a:lnTo>
                  <a:pt x="13" y="127"/>
                </a:lnTo>
                <a:lnTo>
                  <a:pt x="11" y="131"/>
                </a:lnTo>
                <a:lnTo>
                  <a:pt x="11" y="134"/>
                </a:lnTo>
                <a:lnTo>
                  <a:pt x="14" y="142"/>
                </a:lnTo>
                <a:lnTo>
                  <a:pt x="14" y="142"/>
                </a:lnTo>
                <a:lnTo>
                  <a:pt x="14" y="143"/>
                </a:lnTo>
                <a:lnTo>
                  <a:pt x="13" y="146"/>
                </a:lnTo>
                <a:lnTo>
                  <a:pt x="11" y="150"/>
                </a:lnTo>
                <a:lnTo>
                  <a:pt x="11" y="150"/>
                </a:lnTo>
                <a:lnTo>
                  <a:pt x="11" y="154"/>
                </a:lnTo>
                <a:lnTo>
                  <a:pt x="11" y="159"/>
                </a:lnTo>
                <a:lnTo>
                  <a:pt x="11" y="159"/>
                </a:lnTo>
                <a:lnTo>
                  <a:pt x="15" y="167"/>
                </a:lnTo>
                <a:lnTo>
                  <a:pt x="17" y="172"/>
                </a:lnTo>
                <a:lnTo>
                  <a:pt x="19" y="176"/>
                </a:lnTo>
                <a:lnTo>
                  <a:pt x="19" y="176"/>
                </a:lnTo>
                <a:lnTo>
                  <a:pt x="19" y="180"/>
                </a:lnTo>
                <a:lnTo>
                  <a:pt x="19" y="183"/>
                </a:lnTo>
                <a:lnTo>
                  <a:pt x="19" y="183"/>
                </a:lnTo>
                <a:lnTo>
                  <a:pt x="21" y="187"/>
                </a:lnTo>
                <a:lnTo>
                  <a:pt x="24" y="190"/>
                </a:lnTo>
                <a:lnTo>
                  <a:pt x="24" y="190"/>
                </a:lnTo>
                <a:lnTo>
                  <a:pt x="29" y="194"/>
                </a:lnTo>
                <a:lnTo>
                  <a:pt x="31" y="196"/>
                </a:lnTo>
                <a:lnTo>
                  <a:pt x="33" y="198"/>
                </a:lnTo>
                <a:lnTo>
                  <a:pt x="33" y="198"/>
                </a:lnTo>
                <a:lnTo>
                  <a:pt x="34" y="201"/>
                </a:lnTo>
                <a:lnTo>
                  <a:pt x="34" y="202"/>
                </a:lnTo>
                <a:lnTo>
                  <a:pt x="34" y="202"/>
                </a:lnTo>
                <a:lnTo>
                  <a:pt x="35" y="206"/>
                </a:lnTo>
                <a:lnTo>
                  <a:pt x="36" y="209"/>
                </a:lnTo>
                <a:lnTo>
                  <a:pt x="36" y="209"/>
                </a:lnTo>
                <a:lnTo>
                  <a:pt x="36" y="213"/>
                </a:lnTo>
                <a:lnTo>
                  <a:pt x="36" y="217"/>
                </a:lnTo>
                <a:lnTo>
                  <a:pt x="36" y="217"/>
                </a:lnTo>
                <a:lnTo>
                  <a:pt x="35" y="221"/>
                </a:lnTo>
                <a:lnTo>
                  <a:pt x="35" y="225"/>
                </a:lnTo>
                <a:lnTo>
                  <a:pt x="33" y="230"/>
                </a:lnTo>
                <a:lnTo>
                  <a:pt x="30" y="231"/>
                </a:lnTo>
                <a:lnTo>
                  <a:pt x="28" y="231"/>
                </a:lnTo>
                <a:lnTo>
                  <a:pt x="28" y="231"/>
                </a:lnTo>
                <a:lnTo>
                  <a:pt x="24" y="231"/>
                </a:lnTo>
                <a:lnTo>
                  <a:pt x="22" y="231"/>
                </a:lnTo>
                <a:lnTo>
                  <a:pt x="21" y="232"/>
                </a:lnTo>
                <a:lnTo>
                  <a:pt x="21" y="232"/>
                </a:lnTo>
                <a:lnTo>
                  <a:pt x="19" y="236"/>
                </a:lnTo>
                <a:lnTo>
                  <a:pt x="19" y="240"/>
                </a:lnTo>
                <a:lnTo>
                  <a:pt x="17" y="248"/>
                </a:lnTo>
                <a:lnTo>
                  <a:pt x="17" y="248"/>
                </a:lnTo>
                <a:lnTo>
                  <a:pt x="16" y="252"/>
                </a:lnTo>
                <a:lnTo>
                  <a:pt x="15" y="256"/>
                </a:lnTo>
                <a:lnTo>
                  <a:pt x="11" y="259"/>
                </a:lnTo>
                <a:lnTo>
                  <a:pt x="8" y="261"/>
                </a:lnTo>
                <a:lnTo>
                  <a:pt x="8" y="261"/>
                </a:lnTo>
                <a:lnTo>
                  <a:pt x="0" y="263"/>
                </a:lnTo>
                <a:lnTo>
                  <a:pt x="0" y="263"/>
                </a:lnTo>
                <a:lnTo>
                  <a:pt x="1" y="265"/>
                </a:lnTo>
                <a:lnTo>
                  <a:pt x="1" y="265"/>
                </a:lnTo>
                <a:lnTo>
                  <a:pt x="0" y="270"/>
                </a:lnTo>
                <a:lnTo>
                  <a:pt x="0" y="275"/>
                </a:lnTo>
                <a:lnTo>
                  <a:pt x="0" y="275"/>
                </a:lnTo>
                <a:lnTo>
                  <a:pt x="1" y="277"/>
                </a:lnTo>
                <a:lnTo>
                  <a:pt x="2" y="278"/>
                </a:lnTo>
                <a:lnTo>
                  <a:pt x="7" y="279"/>
                </a:lnTo>
                <a:lnTo>
                  <a:pt x="11" y="279"/>
                </a:lnTo>
                <a:lnTo>
                  <a:pt x="16" y="279"/>
                </a:lnTo>
                <a:lnTo>
                  <a:pt x="16" y="279"/>
                </a:lnTo>
                <a:lnTo>
                  <a:pt x="19" y="281"/>
                </a:lnTo>
                <a:lnTo>
                  <a:pt x="21" y="283"/>
                </a:lnTo>
                <a:lnTo>
                  <a:pt x="23" y="288"/>
                </a:lnTo>
                <a:lnTo>
                  <a:pt x="24" y="292"/>
                </a:lnTo>
                <a:lnTo>
                  <a:pt x="26" y="298"/>
                </a:lnTo>
                <a:lnTo>
                  <a:pt x="26" y="298"/>
                </a:lnTo>
                <a:lnTo>
                  <a:pt x="27" y="317"/>
                </a:lnTo>
                <a:lnTo>
                  <a:pt x="27" y="317"/>
                </a:lnTo>
                <a:lnTo>
                  <a:pt x="27" y="332"/>
                </a:lnTo>
                <a:lnTo>
                  <a:pt x="28" y="340"/>
                </a:lnTo>
                <a:lnTo>
                  <a:pt x="30" y="347"/>
                </a:lnTo>
                <a:lnTo>
                  <a:pt x="30" y="347"/>
                </a:lnTo>
                <a:lnTo>
                  <a:pt x="34" y="352"/>
                </a:lnTo>
                <a:lnTo>
                  <a:pt x="34" y="352"/>
                </a:lnTo>
                <a:lnTo>
                  <a:pt x="36" y="354"/>
                </a:lnTo>
                <a:lnTo>
                  <a:pt x="40" y="356"/>
                </a:lnTo>
                <a:lnTo>
                  <a:pt x="40" y="356"/>
                </a:lnTo>
                <a:lnTo>
                  <a:pt x="43" y="359"/>
                </a:lnTo>
                <a:lnTo>
                  <a:pt x="45" y="364"/>
                </a:lnTo>
                <a:lnTo>
                  <a:pt x="49" y="373"/>
                </a:lnTo>
                <a:lnTo>
                  <a:pt x="49" y="373"/>
                </a:lnTo>
                <a:lnTo>
                  <a:pt x="50" y="375"/>
                </a:lnTo>
                <a:lnTo>
                  <a:pt x="53" y="378"/>
                </a:lnTo>
                <a:lnTo>
                  <a:pt x="57" y="380"/>
                </a:lnTo>
                <a:lnTo>
                  <a:pt x="57" y="380"/>
                </a:lnTo>
                <a:lnTo>
                  <a:pt x="67" y="384"/>
                </a:lnTo>
                <a:lnTo>
                  <a:pt x="70" y="386"/>
                </a:lnTo>
                <a:lnTo>
                  <a:pt x="74" y="390"/>
                </a:lnTo>
                <a:lnTo>
                  <a:pt x="74" y="390"/>
                </a:lnTo>
                <a:lnTo>
                  <a:pt x="75" y="394"/>
                </a:lnTo>
                <a:lnTo>
                  <a:pt x="77" y="398"/>
                </a:lnTo>
                <a:lnTo>
                  <a:pt x="78" y="407"/>
                </a:lnTo>
                <a:lnTo>
                  <a:pt x="78" y="407"/>
                </a:lnTo>
                <a:lnTo>
                  <a:pt x="78" y="413"/>
                </a:lnTo>
                <a:lnTo>
                  <a:pt x="78" y="420"/>
                </a:lnTo>
                <a:lnTo>
                  <a:pt x="78" y="420"/>
                </a:lnTo>
                <a:lnTo>
                  <a:pt x="79" y="426"/>
                </a:lnTo>
                <a:lnTo>
                  <a:pt x="81" y="432"/>
                </a:lnTo>
                <a:lnTo>
                  <a:pt x="81" y="432"/>
                </a:lnTo>
                <a:lnTo>
                  <a:pt x="81" y="440"/>
                </a:lnTo>
                <a:lnTo>
                  <a:pt x="81" y="440"/>
                </a:lnTo>
                <a:lnTo>
                  <a:pt x="82" y="445"/>
                </a:lnTo>
                <a:lnTo>
                  <a:pt x="83" y="448"/>
                </a:lnTo>
                <a:lnTo>
                  <a:pt x="83" y="448"/>
                </a:lnTo>
                <a:lnTo>
                  <a:pt x="84" y="452"/>
                </a:lnTo>
                <a:lnTo>
                  <a:pt x="84" y="455"/>
                </a:lnTo>
                <a:lnTo>
                  <a:pt x="84" y="459"/>
                </a:lnTo>
                <a:lnTo>
                  <a:pt x="85" y="462"/>
                </a:lnTo>
                <a:lnTo>
                  <a:pt x="85" y="462"/>
                </a:lnTo>
                <a:lnTo>
                  <a:pt x="88" y="466"/>
                </a:lnTo>
                <a:lnTo>
                  <a:pt x="90" y="468"/>
                </a:lnTo>
                <a:lnTo>
                  <a:pt x="92" y="470"/>
                </a:lnTo>
                <a:lnTo>
                  <a:pt x="95" y="473"/>
                </a:lnTo>
                <a:lnTo>
                  <a:pt x="95" y="473"/>
                </a:lnTo>
                <a:lnTo>
                  <a:pt x="97" y="480"/>
                </a:lnTo>
                <a:lnTo>
                  <a:pt x="98" y="486"/>
                </a:lnTo>
                <a:lnTo>
                  <a:pt x="98" y="486"/>
                </a:lnTo>
                <a:lnTo>
                  <a:pt x="98" y="494"/>
                </a:lnTo>
                <a:lnTo>
                  <a:pt x="98" y="501"/>
                </a:lnTo>
                <a:lnTo>
                  <a:pt x="98" y="501"/>
                </a:lnTo>
                <a:lnTo>
                  <a:pt x="99" y="508"/>
                </a:lnTo>
                <a:lnTo>
                  <a:pt x="101" y="514"/>
                </a:lnTo>
                <a:lnTo>
                  <a:pt x="101" y="514"/>
                </a:lnTo>
                <a:lnTo>
                  <a:pt x="101" y="518"/>
                </a:lnTo>
                <a:lnTo>
                  <a:pt x="99" y="523"/>
                </a:lnTo>
                <a:lnTo>
                  <a:pt x="99" y="523"/>
                </a:lnTo>
                <a:lnTo>
                  <a:pt x="99" y="535"/>
                </a:lnTo>
                <a:lnTo>
                  <a:pt x="101" y="548"/>
                </a:lnTo>
                <a:lnTo>
                  <a:pt x="101" y="548"/>
                </a:lnTo>
                <a:lnTo>
                  <a:pt x="108" y="549"/>
                </a:lnTo>
                <a:lnTo>
                  <a:pt x="112" y="549"/>
                </a:lnTo>
                <a:lnTo>
                  <a:pt x="116" y="547"/>
                </a:lnTo>
                <a:lnTo>
                  <a:pt x="116" y="547"/>
                </a:lnTo>
                <a:lnTo>
                  <a:pt x="119" y="543"/>
                </a:lnTo>
                <a:lnTo>
                  <a:pt x="122" y="540"/>
                </a:lnTo>
                <a:lnTo>
                  <a:pt x="122" y="540"/>
                </a:lnTo>
                <a:lnTo>
                  <a:pt x="124" y="537"/>
                </a:lnTo>
                <a:lnTo>
                  <a:pt x="125" y="537"/>
                </a:lnTo>
                <a:lnTo>
                  <a:pt x="131" y="537"/>
                </a:lnTo>
                <a:lnTo>
                  <a:pt x="131" y="537"/>
                </a:lnTo>
                <a:lnTo>
                  <a:pt x="135" y="536"/>
                </a:lnTo>
                <a:lnTo>
                  <a:pt x="139" y="536"/>
                </a:lnTo>
                <a:lnTo>
                  <a:pt x="139" y="536"/>
                </a:lnTo>
                <a:lnTo>
                  <a:pt x="142" y="537"/>
                </a:lnTo>
                <a:lnTo>
                  <a:pt x="143" y="540"/>
                </a:lnTo>
                <a:lnTo>
                  <a:pt x="145" y="543"/>
                </a:lnTo>
                <a:lnTo>
                  <a:pt x="145" y="543"/>
                </a:lnTo>
                <a:lnTo>
                  <a:pt x="146" y="548"/>
                </a:lnTo>
                <a:lnTo>
                  <a:pt x="147" y="550"/>
                </a:lnTo>
                <a:lnTo>
                  <a:pt x="149" y="551"/>
                </a:lnTo>
                <a:lnTo>
                  <a:pt x="149" y="551"/>
                </a:lnTo>
                <a:lnTo>
                  <a:pt x="153" y="554"/>
                </a:lnTo>
                <a:lnTo>
                  <a:pt x="159" y="554"/>
                </a:lnTo>
                <a:lnTo>
                  <a:pt x="159" y="554"/>
                </a:lnTo>
                <a:lnTo>
                  <a:pt x="167" y="556"/>
                </a:lnTo>
                <a:lnTo>
                  <a:pt x="167" y="556"/>
                </a:lnTo>
                <a:lnTo>
                  <a:pt x="173" y="558"/>
                </a:lnTo>
                <a:lnTo>
                  <a:pt x="177" y="562"/>
                </a:lnTo>
                <a:lnTo>
                  <a:pt x="177" y="562"/>
                </a:lnTo>
                <a:lnTo>
                  <a:pt x="179" y="564"/>
                </a:lnTo>
                <a:lnTo>
                  <a:pt x="181" y="565"/>
                </a:lnTo>
                <a:lnTo>
                  <a:pt x="187" y="565"/>
                </a:lnTo>
                <a:lnTo>
                  <a:pt x="187" y="565"/>
                </a:lnTo>
                <a:lnTo>
                  <a:pt x="192" y="563"/>
                </a:lnTo>
                <a:lnTo>
                  <a:pt x="194" y="562"/>
                </a:lnTo>
                <a:lnTo>
                  <a:pt x="195" y="561"/>
                </a:lnTo>
                <a:lnTo>
                  <a:pt x="195" y="561"/>
                </a:lnTo>
                <a:lnTo>
                  <a:pt x="195" y="557"/>
                </a:lnTo>
                <a:lnTo>
                  <a:pt x="195" y="555"/>
                </a:lnTo>
                <a:lnTo>
                  <a:pt x="194" y="549"/>
                </a:lnTo>
                <a:lnTo>
                  <a:pt x="194" y="549"/>
                </a:lnTo>
                <a:lnTo>
                  <a:pt x="194" y="543"/>
                </a:lnTo>
                <a:lnTo>
                  <a:pt x="193" y="537"/>
                </a:lnTo>
                <a:lnTo>
                  <a:pt x="193" y="537"/>
                </a:lnTo>
                <a:lnTo>
                  <a:pt x="192" y="533"/>
                </a:lnTo>
                <a:lnTo>
                  <a:pt x="192" y="530"/>
                </a:lnTo>
                <a:lnTo>
                  <a:pt x="193" y="528"/>
                </a:lnTo>
                <a:lnTo>
                  <a:pt x="193" y="528"/>
                </a:lnTo>
                <a:lnTo>
                  <a:pt x="197" y="523"/>
                </a:lnTo>
                <a:lnTo>
                  <a:pt x="199" y="517"/>
                </a:lnTo>
                <a:lnTo>
                  <a:pt x="199" y="517"/>
                </a:lnTo>
                <a:lnTo>
                  <a:pt x="199" y="513"/>
                </a:lnTo>
                <a:lnTo>
                  <a:pt x="199" y="509"/>
                </a:lnTo>
                <a:lnTo>
                  <a:pt x="200" y="507"/>
                </a:lnTo>
                <a:lnTo>
                  <a:pt x="200" y="507"/>
                </a:lnTo>
                <a:lnTo>
                  <a:pt x="203" y="506"/>
                </a:lnTo>
                <a:lnTo>
                  <a:pt x="205" y="504"/>
                </a:lnTo>
                <a:lnTo>
                  <a:pt x="211" y="504"/>
                </a:lnTo>
                <a:lnTo>
                  <a:pt x="211" y="504"/>
                </a:lnTo>
                <a:lnTo>
                  <a:pt x="218" y="506"/>
                </a:lnTo>
                <a:lnTo>
                  <a:pt x="224" y="507"/>
                </a:lnTo>
                <a:lnTo>
                  <a:pt x="224" y="507"/>
                </a:lnTo>
                <a:lnTo>
                  <a:pt x="231" y="507"/>
                </a:lnTo>
                <a:lnTo>
                  <a:pt x="239" y="506"/>
                </a:lnTo>
                <a:lnTo>
                  <a:pt x="239" y="506"/>
                </a:lnTo>
                <a:lnTo>
                  <a:pt x="258" y="506"/>
                </a:lnTo>
                <a:lnTo>
                  <a:pt x="258" y="506"/>
                </a:lnTo>
                <a:lnTo>
                  <a:pt x="261" y="504"/>
                </a:lnTo>
                <a:lnTo>
                  <a:pt x="263" y="503"/>
                </a:lnTo>
                <a:lnTo>
                  <a:pt x="267" y="502"/>
                </a:lnTo>
                <a:lnTo>
                  <a:pt x="269" y="499"/>
                </a:lnTo>
                <a:lnTo>
                  <a:pt x="269" y="499"/>
                </a:lnTo>
                <a:lnTo>
                  <a:pt x="272" y="494"/>
                </a:lnTo>
                <a:lnTo>
                  <a:pt x="273" y="490"/>
                </a:lnTo>
                <a:lnTo>
                  <a:pt x="275" y="488"/>
                </a:lnTo>
                <a:lnTo>
                  <a:pt x="275" y="488"/>
                </a:lnTo>
                <a:lnTo>
                  <a:pt x="278" y="488"/>
                </a:lnTo>
                <a:lnTo>
                  <a:pt x="281" y="488"/>
                </a:lnTo>
                <a:lnTo>
                  <a:pt x="287" y="489"/>
                </a:lnTo>
                <a:lnTo>
                  <a:pt x="287" y="489"/>
                </a:lnTo>
                <a:lnTo>
                  <a:pt x="290" y="490"/>
                </a:lnTo>
                <a:lnTo>
                  <a:pt x="292" y="491"/>
                </a:lnTo>
                <a:lnTo>
                  <a:pt x="293" y="494"/>
                </a:lnTo>
                <a:lnTo>
                  <a:pt x="293" y="497"/>
                </a:lnTo>
                <a:lnTo>
                  <a:pt x="293" y="497"/>
                </a:lnTo>
                <a:lnTo>
                  <a:pt x="294" y="501"/>
                </a:lnTo>
                <a:lnTo>
                  <a:pt x="295" y="504"/>
                </a:lnTo>
                <a:lnTo>
                  <a:pt x="297" y="510"/>
                </a:lnTo>
                <a:lnTo>
                  <a:pt x="297" y="510"/>
                </a:lnTo>
                <a:lnTo>
                  <a:pt x="299" y="516"/>
                </a:lnTo>
                <a:lnTo>
                  <a:pt x="299" y="516"/>
                </a:lnTo>
                <a:lnTo>
                  <a:pt x="300" y="520"/>
                </a:lnTo>
                <a:lnTo>
                  <a:pt x="302" y="522"/>
                </a:lnTo>
                <a:lnTo>
                  <a:pt x="302" y="522"/>
                </a:lnTo>
                <a:lnTo>
                  <a:pt x="307" y="527"/>
                </a:lnTo>
                <a:lnTo>
                  <a:pt x="307" y="527"/>
                </a:lnTo>
                <a:lnTo>
                  <a:pt x="311" y="531"/>
                </a:lnTo>
                <a:lnTo>
                  <a:pt x="311" y="531"/>
                </a:lnTo>
                <a:lnTo>
                  <a:pt x="315" y="536"/>
                </a:lnTo>
                <a:lnTo>
                  <a:pt x="317" y="537"/>
                </a:lnTo>
                <a:lnTo>
                  <a:pt x="320" y="540"/>
                </a:lnTo>
                <a:lnTo>
                  <a:pt x="320" y="540"/>
                </a:lnTo>
                <a:lnTo>
                  <a:pt x="331" y="543"/>
                </a:lnTo>
                <a:lnTo>
                  <a:pt x="331" y="543"/>
                </a:lnTo>
                <a:lnTo>
                  <a:pt x="336" y="545"/>
                </a:lnTo>
                <a:lnTo>
                  <a:pt x="336" y="545"/>
                </a:lnTo>
                <a:lnTo>
                  <a:pt x="340" y="547"/>
                </a:lnTo>
                <a:lnTo>
                  <a:pt x="343" y="548"/>
                </a:lnTo>
                <a:lnTo>
                  <a:pt x="343" y="548"/>
                </a:lnTo>
                <a:lnTo>
                  <a:pt x="344" y="549"/>
                </a:lnTo>
                <a:lnTo>
                  <a:pt x="345" y="551"/>
                </a:lnTo>
                <a:lnTo>
                  <a:pt x="345" y="551"/>
                </a:lnTo>
                <a:lnTo>
                  <a:pt x="350" y="557"/>
                </a:lnTo>
                <a:lnTo>
                  <a:pt x="350" y="557"/>
                </a:lnTo>
                <a:lnTo>
                  <a:pt x="353" y="558"/>
                </a:lnTo>
                <a:lnTo>
                  <a:pt x="355" y="559"/>
                </a:lnTo>
                <a:lnTo>
                  <a:pt x="355" y="559"/>
                </a:lnTo>
                <a:lnTo>
                  <a:pt x="357" y="561"/>
                </a:lnTo>
                <a:lnTo>
                  <a:pt x="361" y="561"/>
                </a:lnTo>
                <a:lnTo>
                  <a:pt x="361" y="561"/>
                </a:lnTo>
                <a:lnTo>
                  <a:pt x="371" y="561"/>
                </a:lnTo>
                <a:lnTo>
                  <a:pt x="371" y="561"/>
                </a:lnTo>
                <a:lnTo>
                  <a:pt x="376" y="561"/>
                </a:lnTo>
                <a:lnTo>
                  <a:pt x="378" y="561"/>
                </a:lnTo>
                <a:lnTo>
                  <a:pt x="382" y="561"/>
                </a:lnTo>
                <a:lnTo>
                  <a:pt x="382" y="561"/>
                </a:lnTo>
                <a:lnTo>
                  <a:pt x="391" y="555"/>
                </a:lnTo>
                <a:lnTo>
                  <a:pt x="391" y="555"/>
                </a:lnTo>
                <a:lnTo>
                  <a:pt x="396" y="554"/>
                </a:lnTo>
                <a:lnTo>
                  <a:pt x="402" y="552"/>
                </a:lnTo>
                <a:lnTo>
                  <a:pt x="402" y="552"/>
                </a:lnTo>
                <a:lnTo>
                  <a:pt x="406" y="551"/>
                </a:lnTo>
                <a:lnTo>
                  <a:pt x="409" y="550"/>
                </a:lnTo>
                <a:lnTo>
                  <a:pt x="411" y="549"/>
                </a:lnTo>
                <a:lnTo>
                  <a:pt x="411" y="549"/>
                </a:lnTo>
                <a:lnTo>
                  <a:pt x="415" y="543"/>
                </a:lnTo>
                <a:lnTo>
                  <a:pt x="417" y="537"/>
                </a:lnTo>
                <a:lnTo>
                  <a:pt x="417" y="537"/>
                </a:lnTo>
                <a:lnTo>
                  <a:pt x="422" y="531"/>
                </a:lnTo>
                <a:lnTo>
                  <a:pt x="425" y="525"/>
                </a:lnTo>
                <a:lnTo>
                  <a:pt x="425" y="525"/>
                </a:lnTo>
                <a:lnTo>
                  <a:pt x="429" y="516"/>
                </a:lnTo>
                <a:lnTo>
                  <a:pt x="429" y="516"/>
                </a:lnTo>
                <a:lnTo>
                  <a:pt x="430" y="510"/>
                </a:lnTo>
                <a:lnTo>
                  <a:pt x="430" y="510"/>
                </a:lnTo>
                <a:lnTo>
                  <a:pt x="431" y="507"/>
                </a:lnTo>
                <a:lnTo>
                  <a:pt x="433" y="503"/>
                </a:lnTo>
                <a:lnTo>
                  <a:pt x="439" y="499"/>
                </a:lnTo>
                <a:lnTo>
                  <a:pt x="439" y="499"/>
                </a:lnTo>
                <a:lnTo>
                  <a:pt x="443" y="495"/>
                </a:lnTo>
                <a:lnTo>
                  <a:pt x="446" y="491"/>
                </a:lnTo>
                <a:lnTo>
                  <a:pt x="446" y="491"/>
                </a:lnTo>
                <a:lnTo>
                  <a:pt x="450" y="484"/>
                </a:lnTo>
                <a:lnTo>
                  <a:pt x="450" y="484"/>
                </a:lnTo>
                <a:lnTo>
                  <a:pt x="451" y="482"/>
                </a:lnTo>
                <a:lnTo>
                  <a:pt x="451" y="479"/>
                </a:lnTo>
                <a:lnTo>
                  <a:pt x="451" y="479"/>
                </a:lnTo>
                <a:lnTo>
                  <a:pt x="450" y="475"/>
                </a:lnTo>
                <a:lnTo>
                  <a:pt x="447" y="472"/>
                </a:lnTo>
                <a:lnTo>
                  <a:pt x="447" y="472"/>
                </a:lnTo>
                <a:lnTo>
                  <a:pt x="444" y="469"/>
                </a:lnTo>
                <a:lnTo>
                  <a:pt x="440" y="468"/>
                </a:lnTo>
                <a:lnTo>
                  <a:pt x="440" y="468"/>
                </a:lnTo>
                <a:lnTo>
                  <a:pt x="439" y="465"/>
                </a:lnTo>
                <a:lnTo>
                  <a:pt x="438" y="461"/>
                </a:lnTo>
                <a:lnTo>
                  <a:pt x="438" y="461"/>
                </a:lnTo>
                <a:lnTo>
                  <a:pt x="437" y="457"/>
                </a:lnTo>
                <a:lnTo>
                  <a:pt x="437" y="454"/>
                </a:lnTo>
                <a:lnTo>
                  <a:pt x="438" y="447"/>
                </a:lnTo>
                <a:lnTo>
                  <a:pt x="438" y="447"/>
                </a:lnTo>
                <a:lnTo>
                  <a:pt x="439" y="439"/>
                </a:lnTo>
                <a:lnTo>
                  <a:pt x="439" y="439"/>
                </a:lnTo>
                <a:lnTo>
                  <a:pt x="439" y="438"/>
                </a:lnTo>
                <a:lnTo>
                  <a:pt x="440" y="436"/>
                </a:lnTo>
                <a:lnTo>
                  <a:pt x="444" y="435"/>
                </a:lnTo>
                <a:lnTo>
                  <a:pt x="444" y="435"/>
                </a:lnTo>
                <a:lnTo>
                  <a:pt x="447" y="434"/>
                </a:lnTo>
                <a:lnTo>
                  <a:pt x="450" y="433"/>
                </a:lnTo>
                <a:lnTo>
                  <a:pt x="451" y="432"/>
                </a:lnTo>
                <a:lnTo>
                  <a:pt x="451" y="432"/>
                </a:lnTo>
                <a:lnTo>
                  <a:pt x="453" y="428"/>
                </a:lnTo>
                <a:lnTo>
                  <a:pt x="453" y="425"/>
                </a:lnTo>
                <a:lnTo>
                  <a:pt x="453" y="425"/>
                </a:lnTo>
                <a:lnTo>
                  <a:pt x="450" y="421"/>
                </a:lnTo>
                <a:lnTo>
                  <a:pt x="450" y="421"/>
                </a:lnTo>
                <a:lnTo>
                  <a:pt x="449" y="418"/>
                </a:lnTo>
                <a:lnTo>
                  <a:pt x="447" y="414"/>
                </a:lnTo>
                <a:lnTo>
                  <a:pt x="447" y="407"/>
                </a:lnTo>
                <a:lnTo>
                  <a:pt x="447" y="402"/>
                </a:lnTo>
                <a:lnTo>
                  <a:pt x="446" y="400"/>
                </a:lnTo>
                <a:lnTo>
                  <a:pt x="445" y="397"/>
                </a:lnTo>
                <a:lnTo>
                  <a:pt x="442" y="394"/>
                </a:lnTo>
                <a:lnTo>
                  <a:pt x="442" y="394"/>
                </a:lnTo>
                <a:close/>
              </a:path>
            </a:pathLst>
          </a:custGeom>
          <a:gradFill flip="none" rotWithShape="1">
            <a:gsLst>
              <a:gs pos="0">
                <a:schemeClr val="bg1">
                  <a:lumMod val="95000"/>
                </a:schemeClr>
              </a:gs>
              <a:gs pos="50000">
                <a:schemeClr val="bg1">
                  <a:lumMod val="85000"/>
                </a:schemeClr>
              </a:gs>
              <a:gs pos="100000">
                <a:schemeClr val="bg1">
                  <a:lumMod val="75000"/>
                </a:schemeClr>
              </a:gs>
            </a:gsLst>
            <a:lin ang="5400000" scaled="1"/>
            <a:tileRect/>
          </a:gradFill>
          <a:ln w="19050">
            <a:solidFill>
              <a:srgbClr val="CCCCCC"/>
            </a:solidFill>
            <a:prstDash val="solid"/>
            <a:round/>
            <a:headEnd/>
            <a:tailEnd/>
          </a:ln>
          <a:scene3d>
            <a:camera prst="perspectiveAbove"/>
            <a:lightRig rig="threePt" dir="t"/>
          </a:scene3d>
          <a:sp3d prstMaterial="matte"/>
        </p:spPr>
        <p:txBody>
          <a:bodyPr/>
          <a:lstStyle/>
          <a:p>
            <a:pPr fontAlgn="auto">
              <a:spcBef>
                <a:spcPts val="0"/>
              </a:spcBef>
              <a:spcAft>
                <a:spcPts val="0"/>
              </a:spcAft>
              <a:defRPr/>
            </a:pPr>
            <a:endParaRPr kumimoji="0" lang="ko-KR" altLang="en-US" dirty="0">
              <a:solidFill>
                <a:prstClr val="black"/>
              </a:solidFill>
              <a:latin typeface="+mn-lt"/>
              <a:ea typeface="+mn-ea"/>
            </a:endParaRPr>
          </a:p>
        </p:txBody>
      </p:sp>
      <p:sp>
        <p:nvSpPr>
          <p:cNvPr id="20" name="Freeform 22"/>
          <p:cNvSpPr>
            <a:spLocks/>
          </p:cNvSpPr>
          <p:nvPr/>
        </p:nvSpPr>
        <p:spPr bwMode="auto">
          <a:xfrm>
            <a:off x="4902621" y="4192675"/>
            <a:ext cx="319514" cy="385110"/>
          </a:xfrm>
          <a:custGeom>
            <a:avLst/>
            <a:gdLst/>
            <a:ahLst/>
            <a:cxnLst>
              <a:cxn ang="0">
                <a:pos x="47" y="178"/>
              </a:cxn>
              <a:cxn ang="0">
                <a:pos x="58" y="175"/>
              </a:cxn>
              <a:cxn ang="0">
                <a:pos x="64" y="163"/>
              </a:cxn>
              <a:cxn ang="0">
                <a:pos x="65" y="149"/>
              </a:cxn>
              <a:cxn ang="0">
                <a:pos x="72" y="144"/>
              </a:cxn>
              <a:cxn ang="0">
                <a:pos x="82" y="145"/>
              </a:cxn>
              <a:cxn ang="0">
                <a:pos x="99" y="148"/>
              </a:cxn>
              <a:cxn ang="0">
                <a:pos x="105" y="144"/>
              </a:cxn>
              <a:cxn ang="0">
                <a:pos x="116" y="117"/>
              </a:cxn>
              <a:cxn ang="0">
                <a:pos x="122" y="104"/>
              </a:cxn>
              <a:cxn ang="0">
                <a:pos x="131" y="93"/>
              </a:cxn>
              <a:cxn ang="0">
                <a:pos x="150" y="68"/>
              </a:cxn>
              <a:cxn ang="0">
                <a:pos x="151" y="60"/>
              </a:cxn>
              <a:cxn ang="0">
                <a:pos x="150" y="51"/>
              </a:cxn>
              <a:cxn ang="0">
                <a:pos x="142" y="36"/>
              </a:cxn>
              <a:cxn ang="0">
                <a:pos x="142" y="29"/>
              </a:cxn>
              <a:cxn ang="0">
                <a:pos x="143" y="21"/>
              </a:cxn>
              <a:cxn ang="0">
                <a:pos x="137" y="10"/>
              </a:cxn>
              <a:cxn ang="0">
                <a:pos x="123" y="2"/>
              </a:cxn>
              <a:cxn ang="0">
                <a:pos x="112" y="0"/>
              </a:cxn>
              <a:cxn ang="0">
                <a:pos x="88" y="5"/>
              </a:cxn>
              <a:cxn ang="0">
                <a:pos x="78" y="5"/>
              </a:cxn>
              <a:cxn ang="0">
                <a:pos x="66" y="7"/>
              </a:cxn>
              <a:cxn ang="0">
                <a:pos x="59" y="22"/>
              </a:cxn>
              <a:cxn ang="0">
                <a:pos x="56" y="29"/>
              </a:cxn>
              <a:cxn ang="0">
                <a:pos x="41" y="31"/>
              </a:cxn>
              <a:cxn ang="0">
                <a:pos x="32" y="33"/>
              </a:cxn>
              <a:cxn ang="0">
                <a:pos x="24" y="38"/>
              </a:cxn>
              <a:cxn ang="0">
                <a:pos x="21" y="47"/>
              </a:cxn>
              <a:cxn ang="0">
                <a:pos x="18" y="53"/>
              </a:cxn>
              <a:cxn ang="0">
                <a:pos x="4" y="60"/>
              </a:cxn>
              <a:cxn ang="0">
                <a:pos x="1" y="70"/>
              </a:cxn>
              <a:cxn ang="0">
                <a:pos x="5" y="77"/>
              </a:cxn>
              <a:cxn ang="0">
                <a:pos x="18" y="92"/>
              </a:cxn>
              <a:cxn ang="0">
                <a:pos x="19" y="102"/>
              </a:cxn>
              <a:cxn ang="0">
                <a:pos x="19" y="122"/>
              </a:cxn>
              <a:cxn ang="0">
                <a:pos x="18" y="138"/>
              </a:cxn>
              <a:cxn ang="0">
                <a:pos x="7" y="151"/>
              </a:cxn>
              <a:cxn ang="0">
                <a:pos x="4" y="162"/>
              </a:cxn>
              <a:cxn ang="0">
                <a:pos x="7" y="182"/>
              </a:cxn>
              <a:cxn ang="0">
                <a:pos x="22" y="177"/>
              </a:cxn>
              <a:cxn ang="0">
                <a:pos x="35" y="177"/>
              </a:cxn>
            </a:cxnLst>
            <a:rect l="0" t="0" r="r" b="b"/>
            <a:pathLst>
              <a:path w="151" h="182">
                <a:moveTo>
                  <a:pt x="42" y="178"/>
                </a:moveTo>
                <a:lnTo>
                  <a:pt x="42" y="178"/>
                </a:lnTo>
                <a:lnTo>
                  <a:pt x="47" y="178"/>
                </a:lnTo>
                <a:lnTo>
                  <a:pt x="51" y="177"/>
                </a:lnTo>
                <a:lnTo>
                  <a:pt x="58" y="175"/>
                </a:lnTo>
                <a:lnTo>
                  <a:pt x="58" y="175"/>
                </a:lnTo>
                <a:lnTo>
                  <a:pt x="64" y="174"/>
                </a:lnTo>
                <a:lnTo>
                  <a:pt x="64" y="174"/>
                </a:lnTo>
                <a:lnTo>
                  <a:pt x="64" y="163"/>
                </a:lnTo>
                <a:lnTo>
                  <a:pt x="64" y="163"/>
                </a:lnTo>
                <a:lnTo>
                  <a:pt x="64" y="155"/>
                </a:lnTo>
                <a:lnTo>
                  <a:pt x="65" y="149"/>
                </a:lnTo>
                <a:lnTo>
                  <a:pt x="66" y="147"/>
                </a:lnTo>
                <a:lnTo>
                  <a:pt x="68" y="144"/>
                </a:lnTo>
                <a:lnTo>
                  <a:pt x="72" y="144"/>
                </a:lnTo>
                <a:lnTo>
                  <a:pt x="75" y="144"/>
                </a:lnTo>
                <a:lnTo>
                  <a:pt x="75" y="144"/>
                </a:lnTo>
                <a:lnTo>
                  <a:pt x="82" y="145"/>
                </a:lnTo>
                <a:lnTo>
                  <a:pt x="88" y="148"/>
                </a:lnTo>
                <a:lnTo>
                  <a:pt x="95" y="149"/>
                </a:lnTo>
                <a:lnTo>
                  <a:pt x="99" y="148"/>
                </a:lnTo>
                <a:lnTo>
                  <a:pt x="102" y="147"/>
                </a:lnTo>
                <a:lnTo>
                  <a:pt x="102" y="147"/>
                </a:lnTo>
                <a:lnTo>
                  <a:pt x="105" y="144"/>
                </a:lnTo>
                <a:lnTo>
                  <a:pt x="107" y="141"/>
                </a:lnTo>
                <a:lnTo>
                  <a:pt x="112" y="134"/>
                </a:lnTo>
                <a:lnTo>
                  <a:pt x="116" y="117"/>
                </a:lnTo>
                <a:lnTo>
                  <a:pt x="116" y="117"/>
                </a:lnTo>
                <a:lnTo>
                  <a:pt x="120" y="111"/>
                </a:lnTo>
                <a:lnTo>
                  <a:pt x="122" y="104"/>
                </a:lnTo>
                <a:lnTo>
                  <a:pt x="127" y="99"/>
                </a:lnTo>
                <a:lnTo>
                  <a:pt x="131" y="93"/>
                </a:lnTo>
                <a:lnTo>
                  <a:pt x="131" y="93"/>
                </a:lnTo>
                <a:lnTo>
                  <a:pt x="142" y="82"/>
                </a:lnTo>
                <a:lnTo>
                  <a:pt x="147" y="75"/>
                </a:lnTo>
                <a:lnTo>
                  <a:pt x="150" y="68"/>
                </a:lnTo>
                <a:lnTo>
                  <a:pt x="150" y="68"/>
                </a:lnTo>
                <a:lnTo>
                  <a:pt x="151" y="65"/>
                </a:lnTo>
                <a:lnTo>
                  <a:pt x="151" y="60"/>
                </a:lnTo>
                <a:lnTo>
                  <a:pt x="151" y="55"/>
                </a:lnTo>
                <a:lnTo>
                  <a:pt x="150" y="51"/>
                </a:lnTo>
                <a:lnTo>
                  <a:pt x="150" y="51"/>
                </a:lnTo>
                <a:lnTo>
                  <a:pt x="146" y="44"/>
                </a:lnTo>
                <a:lnTo>
                  <a:pt x="143" y="40"/>
                </a:lnTo>
                <a:lnTo>
                  <a:pt x="142" y="36"/>
                </a:lnTo>
                <a:lnTo>
                  <a:pt x="142" y="36"/>
                </a:lnTo>
                <a:lnTo>
                  <a:pt x="142" y="33"/>
                </a:lnTo>
                <a:lnTo>
                  <a:pt x="142" y="29"/>
                </a:lnTo>
                <a:lnTo>
                  <a:pt x="143" y="25"/>
                </a:lnTo>
                <a:lnTo>
                  <a:pt x="143" y="21"/>
                </a:lnTo>
                <a:lnTo>
                  <a:pt x="143" y="21"/>
                </a:lnTo>
                <a:lnTo>
                  <a:pt x="142" y="17"/>
                </a:lnTo>
                <a:lnTo>
                  <a:pt x="141" y="13"/>
                </a:lnTo>
                <a:lnTo>
                  <a:pt x="137" y="10"/>
                </a:lnTo>
                <a:lnTo>
                  <a:pt x="134" y="7"/>
                </a:lnTo>
                <a:lnTo>
                  <a:pt x="134" y="7"/>
                </a:lnTo>
                <a:lnTo>
                  <a:pt x="123" y="2"/>
                </a:lnTo>
                <a:lnTo>
                  <a:pt x="117" y="1"/>
                </a:lnTo>
                <a:lnTo>
                  <a:pt x="112" y="0"/>
                </a:lnTo>
                <a:lnTo>
                  <a:pt x="112" y="0"/>
                </a:lnTo>
                <a:lnTo>
                  <a:pt x="106" y="0"/>
                </a:lnTo>
                <a:lnTo>
                  <a:pt x="100" y="1"/>
                </a:lnTo>
                <a:lnTo>
                  <a:pt x="88" y="5"/>
                </a:lnTo>
                <a:lnTo>
                  <a:pt x="88" y="5"/>
                </a:lnTo>
                <a:lnTo>
                  <a:pt x="83" y="5"/>
                </a:lnTo>
                <a:lnTo>
                  <a:pt x="78" y="5"/>
                </a:lnTo>
                <a:lnTo>
                  <a:pt x="72" y="6"/>
                </a:lnTo>
                <a:lnTo>
                  <a:pt x="66" y="7"/>
                </a:lnTo>
                <a:lnTo>
                  <a:pt x="66" y="7"/>
                </a:lnTo>
                <a:lnTo>
                  <a:pt x="62" y="12"/>
                </a:lnTo>
                <a:lnTo>
                  <a:pt x="61" y="17"/>
                </a:lnTo>
                <a:lnTo>
                  <a:pt x="59" y="22"/>
                </a:lnTo>
                <a:lnTo>
                  <a:pt x="58" y="27"/>
                </a:lnTo>
                <a:lnTo>
                  <a:pt x="58" y="27"/>
                </a:lnTo>
                <a:lnTo>
                  <a:pt x="56" y="29"/>
                </a:lnTo>
                <a:lnTo>
                  <a:pt x="54" y="31"/>
                </a:lnTo>
                <a:lnTo>
                  <a:pt x="51" y="32"/>
                </a:lnTo>
                <a:lnTo>
                  <a:pt x="41" y="31"/>
                </a:lnTo>
                <a:lnTo>
                  <a:pt x="41" y="31"/>
                </a:lnTo>
                <a:lnTo>
                  <a:pt x="37" y="32"/>
                </a:lnTo>
                <a:lnTo>
                  <a:pt x="32" y="33"/>
                </a:lnTo>
                <a:lnTo>
                  <a:pt x="27" y="35"/>
                </a:lnTo>
                <a:lnTo>
                  <a:pt x="24" y="38"/>
                </a:lnTo>
                <a:lnTo>
                  <a:pt x="24" y="38"/>
                </a:lnTo>
                <a:lnTo>
                  <a:pt x="22" y="41"/>
                </a:lnTo>
                <a:lnTo>
                  <a:pt x="21" y="45"/>
                </a:lnTo>
                <a:lnTo>
                  <a:pt x="21" y="47"/>
                </a:lnTo>
                <a:lnTo>
                  <a:pt x="20" y="51"/>
                </a:lnTo>
                <a:lnTo>
                  <a:pt x="20" y="51"/>
                </a:lnTo>
                <a:lnTo>
                  <a:pt x="18" y="53"/>
                </a:lnTo>
                <a:lnTo>
                  <a:pt x="14" y="55"/>
                </a:lnTo>
                <a:lnTo>
                  <a:pt x="7" y="59"/>
                </a:lnTo>
                <a:lnTo>
                  <a:pt x="4" y="60"/>
                </a:lnTo>
                <a:lnTo>
                  <a:pt x="1" y="62"/>
                </a:lnTo>
                <a:lnTo>
                  <a:pt x="0" y="66"/>
                </a:lnTo>
                <a:lnTo>
                  <a:pt x="1" y="70"/>
                </a:lnTo>
                <a:lnTo>
                  <a:pt x="1" y="70"/>
                </a:lnTo>
                <a:lnTo>
                  <a:pt x="3" y="74"/>
                </a:lnTo>
                <a:lnTo>
                  <a:pt x="5" y="77"/>
                </a:lnTo>
                <a:lnTo>
                  <a:pt x="11" y="82"/>
                </a:lnTo>
                <a:lnTo>
                  <a:pt x="15" y="88"/>
                </a:lnTo>
                <a:lnTo>
                  <a:pt x="18" y="92"/>
                </a:lnTo>
                <a:lnTo>
                  <a:pt x="19" y="95"/>
                </a:lnTo>
                <a:lnTo>
                  <a:pt x="19" y="95"/>
                </a:lnTo>
                <a:lnTo>
                  <a:pt x="19" y="102"/>
                </a:lnTo>
                <a:lnTo>
                  <a:pt x="19" y="108"/>
                </a:lnTo>
                <a:lnTo>
                  <a:pt x="19" y="122"/>
                </a:lnTo>
                <a:lnTo>
                  <a:pt x="19" y="122"/>
                </a:lnTo>
                <a:lnTo>
                  <a:pt x="20" y="128"/>
                </a:lnTo>
                <a:lnTo>
                  <a:pt x="20" y="134"/>
                </a:lnTo>
                <a:lnTo>
                  <a:pt x="18" y="138"/>
                </a:lnTo>
                <a:lnTo>
                  <a:pt x="14" y="143"/>
                </a:lnTo>
                <a:lnTo>
                  <a:pt x="14" y="143"/>
                </a:lnTo>
                <a:lnTo>
                  <a:pt x="7" y="151"/>
                </a:lnTo>
                <a:lnTo>
                  <a:pt x="5" y="156"/>
                </a:lnTo>
                <a:lnTo>
                  <a:pt x="4" y="162"/>
                </a:lnTo>
                <a:lnTo>
                  <a:pt x="4" y="162"/>
                </a:lnTo>
                <a:lnTo>
                  <a:pt x="4" y="167"/>
                </a:lnTo>
                <a:lnTo>
                  <a:pt x="5" y="172"/>
                </a:lnTo>
                <a:lnTo>
                  <a:pt x="7" y="182"/>
                </a:lnTo>
                <a:lnTo>
                  <a:pt x="7" y="182"/>
                </a:lnTo>
                <a:lnTo>
                  <a:pt x="17" y="178"/>
                </a:lnTo>
                <a:lnTo>
                  <a:pt x="22" y="177"/>
                </a:lnTo>
                <a:lnTo>
                  <a:pt x="27" y="176"/>
                </a:lnTo>
                <a:lnTo>
                  <a:pt x="27" y="176"/>
                </a:lnTo>
                <a:lnTo>
                  <a:pt x="35" y="177"/>
                </a:lnTo>
                <a:lnTo>
                  <a:pt x="42" y="178"/>
                </a:lnTo>
                <a:lnTo>
                  <a:pt x="42" y="178"/>
                </a:lnTo>
                <a:close/>
              </a:path>
            </a:pathLst>
          </a:custGeom>
          <a:gradFill flip="none" rotWithShape="1">
            <a:gsLst>
              <a:gs pos="0">
                <a:schemeClr val="bg1">
                  <a:lumMod val="95000"/>
                </a:schemeClr>
              </a:gs>
              <a:gs pos="50000">
                <a:schemeClr val="bg1">
                  <a:lumMod val="85000"/>
                </a:schemeClr>
              </a:gs>
              <a:gs pos="100000">
                <a:schemeClr val="bg1">
                  <a:lumMod val="75000"/>
                </a:schemeClr>
              </a:gs>
            </a:gsLst>
            <a:lin ang="5400000" scaled="1"/>
            <a:tileRect/>
          </a:gradFill>
          <a:ln w="19050">
            <a:solidFill>
              <a:srgbClr val="CCCCCC"/>
            </a:solidFill>
            <a:prstDash val="solid"/>
            <a:round/>
            <a:headEnd/>
            <a:tailEnd/>
          </a:ln>
          <a:scene3d>
            <a:camera prst="perspectiveAbove"/>
            <a:lightRig rig="threePt" dir="t"/>
          </a:scene3d>
          <a:sp3d prstMaterial="matte"/>
        </p:spPr>
        <p:txBody>
          <a:bodyPr/>
          <a:lstStyle/>
          <a:p>
            <a:pPr fontAlgn="auto">
              <a:spcBef>
                <a:spcPts val="0"/>
              </a:spcBef>
              <a:spcAft>
                <a:spcPts val="0"/>
              </a:spcAft>
              <a:defRPr/>
            </a:pPr>
            <a:endParaRPr kumimoji="0" lang="ko-KR" altLang="en-US" dirty="0">
              <a:solidFill>
                <a:prstClr val="black"/>
              </a:solidFill>
              <a:latin typeface="+mn-lt"/>
              <a:ea typeface="+mn-ea"/>
            </a:endParaRPr>
          </a:p>
        </p:txBody>
      </p:sp>
      <p:sp>
        <p:nvSpPr>
          <p:cNvPr id="21" name="Freeform 23"/>
          <p:cNvSpPr>
            <a:spLocks/>
          </p:cNvSpPr>
          <p:nvPr/>
        </p:nvSpPr>
        <p:spPr bwMode="auto">
          <a:xfrm>
            <a:off x="5387184" y="4480454"/>
            <a:ext cx="391458" cy="406270"/>
          </a:xfrm>
          <a:custGeom>
            <a:avLst/>
            <a:gdLst/>
            <a:ahLst/>
            <a:cxnLst>
              <a:cxn ang="0">
                <a:pos x="184" y="49"/>
              </a:cxn>
              <a:cxn ang="0">
                <a:pos x="184" y="41"/>
              </a:cxn>
              <a:cxn ang="0">
                <a:pos x="185" y="32"/>
              </a:cxn>
              <a:cxn ang="0">
                <a:pos x="185" y="32"/>
              </a:cxn>
              <a:cxn ang="0">
                <a:pos x="157" y="31"/>
              </a:cxn>
              <a:cxn ang="0">
                <a:pos x="153" y="24"/>
              </a:cxn>
              <a:cxn ang="0">
                <a:pos x="150" y="18"/>
              </a:cxn>
              <a:cxn ang="0">
                <a:pos x="142" y="20"/>
              </a:cxn>
              <a:cxn ang="0">
                <a:pos x="139" y="25"/>
              </a:cxn>
              <a:cxn ang="0">
                <a:pos x="139" y="28"/>
              </a:cxn>
              <a:cxn ang="0">
                <a:pos x="129" y="31"/>
              </a:cxn>
              <a:cxn ang="0">
                <a:pos x="116" y="27"/>
              </a:cxn>
              <a:cxn ang="0">
                <a:pos x="98" y="18"/>
              </a:cxn>
              <a:cxn ang="0">
                <a:pos x="83" y="2"/>
              </a:cxn>
              <a:cxn ang="0">
                <a:pos x="75" y="0"/>
              </a:cxn>
              <a:cxn ang="0">
                <a:pos x="61" y="6"/>
              </a:cxn>
              <a:cxn ang="0">
                <a:pos x="47" y="11"/>
              </a:cxn>
              <a:cxn ang="0">
                <a:pos x="38" y="13"/>
              </a:cxn>
              <a:cxn ang="0">
                <a:pos x="29" y="31"/>
              </a:cxn>
              <a:cxn ang="0">
                <a:pos x="21" y="42"/>
              </a:cxn>
              <a:cxn ang="0">
                <a:pos x="18" y="50"/>
              </a:cxn>
              <a:cxn ang="0">
                <a:pos x="20" y="63"/>
              </a:cxn>
              <a:cxn ang="0">
                <a:pos x="8" y="73"/>
              </a:cxn>
              <a:cxn ang="0">
                <a:pos x="0" y="82"/>
              </a:cxn>
              <a:cxn ang="0">
                <a:pos x="1" y="90"/>
              </a:cxn>
              <a:cxn ang="0">
                <a:pos x="7" y="96"/>
              </a:cxn>
              <a:cxn ang="0">
                <a:pos x="21" y="104"/>
              </a:cxn>
              <a:cxn ang="0">
                <a:pos x="31" y="116"/>
              </a:cxn>
              <a:cxn ang="0">
                <a:pos x="54" y="134"/>
              </a:cxn>
              <a:cxn ang="0">
                <a:pos x="65" y="137"/>
              </a:cxn>
              <a:cxn ang="0">
                <a:pos x="77" y="136"/>
              </a:cxn>
              <a:cxn ang="0">
                <a:pos x="88" y="142"/>
              </a:cxn>
              <a:cxn ang="0">
                <a:pos x="86" y="154"/>
              </a:cxn>
              <a:cxn ang="0">
                <a:pos x="89" y="161"/>
              </a:cxn>
              <a:cxn ang="0">
                <a:pos x="99" y="171"/>
              </a:cxn>
              <a:cxn ang="0">
                <a:pos x="103" y="179"/>
              </a:cxn>
              <a:cxn ang="0">
                <a:pos x="108" y="188"/>
              </a:cxn>
              <a:cxn ang="0">
                <a:pos x="117" y="192"/>
              </a:cxn>
              <a:cxn ang="0">
                <a:pos x="132" y="186"/>
              </a:cxn>
              <a:cxn ang="0">
                <a:pos x="147" y="179"/>
              </a:cxn>
              <a:cxn ang="0">
                <a:pos x="156" y="172"/>
              </a:cxn>
              <a:cxn ang="0">
                <a:pos x="158" y="165"/>
              </a:cxn>
              <a:cxn ang="0">
                <a:pos x="157" y="155"/>
              </a:cxn>
              <a:cxn ang="0">
                <a:pos x="158" y="135"/>
              </a:cxn>
              <a:cxn ang="0">
                <a:pos x="158" y="128"/>
              </a:cxn>
              <a:cxn ang="0">
                <a:pos x="164" y="122"/>
              </a:cxn>
              <a:cxn ang="0">
                <a:pos x="170" y="115"/>
              </a:cxn>
              <a:cxn ang="0">
                <a:pos x="180" y="102"/>
              </a:cxn>
              <a:cxn ang="0">
                <a:pos x="180" y="95"/>
              </a:cxn>
              <a:cxn ang="0">
                <a:pos x="180" y="87"/>
              </a:cxn>
              <a:cxn ang="0">
                <a:pos x="183" y="76"/>
              </a:cxn>
              <a:cxn ang="0">
                <a:pos x="185" y="66"/>
              </a:cxn>
            </a:cxnLst>
            <a:rect l="0" t="0" r="r" b="b"/>
            <a:pathLst>
              <a:path w="185" h="192">
                <a:moveTo>
                  <a:pt x="185" y="58"/>
                </a:moveTo>
                <a:lnTo>
                  <a:pt x="185" y="58"/>
                </a:lnTo>
                <a:lnTo>
                  <a:pt x="184" y="49"/>
                </a:lnTo>
                <a:lnTo>
                  <a:pt x="184" y="49"/>
                </a:lnTo>
                <a:lnTo>
                  <a:pt x="184" y="46"/>
                </a:lnTo>
                <a:lnTo>
                  <a:pt x="184" y="41"/>
                </a:lnTo>
                <a:lnTo>
                  <a:pt x="184" y="41"/>
                </a:lnTo>
                <a:lnTo>
                  <a:pt x="184" y="36"/>
                </a:lnTo>
                <a:lnTo>
                  <a:pt x="185" y="32"/>
                </a:lnTo>
                <a:lnTo>
                  <a:pt x="185" y="32"/>
                </a:lnTo>
                <a:lnTo>
                  <a:pt x="185" y="32"/>
                </a:lnTo>
                <a:lnTo>
                  <a:pt x="185" y="32"/>
                </a:lnTo>
                <a:lnTo>
                  <a:pt x="171" y="32"/>
                </a:lnTo>
                <a:lnTo>
                  <a:pt x="163" y="32"/>
                </a:lnTo>
                <a:lnTo>
                  <a:pt x="157" y="31"/>
                </a:lnTo>
                <a:lnTo>
                  <a:pt x="157" y="31"/>
                </a:lnTo>
                <a:lnTo>
                  <a:pt x="154" y="27"/>
                </a:lnTo>
                <a:lnTo>
                  <a:pt x="153" y="24"/>
                </a:lnTo>
                <a:lnTo>
                  <a:pt x="152" y="21"/>
                </a:lnTo>
                <a:lnTo>
                  <a:pt x="150" y="18"/>
                </a:lnTo>
                <a:lnTo>
                  <a:pt x="150" y="18"/>
                </a:lnTo>
                <a:lnTo>
                  <a:pt x="147" y="16"/>
                </a:lnTo>
                <a:lnTo>
                  <a:pt x="144" y="18"/>
                </a:lnTo>
                <a:lnTo>
                  <a:pt x="142" y="20"/>
                </a:lnTo>
                <a:lnTo>
                  <a:pt x="139" y="22"/>
                </a:lnTo>
                <a:lnTo>
                  <a:pt x="139" y="22"/>
                </a:lnTo>
                <a:lnTo>
                  <a:pt x="139" y="25"/>
                </a:lnTo>
                <a:lnTo>
                  <a:pt x="139" y="27"/>
                </a:lnTo>
                <a:lnTo>
                  <a:pt x="139" y="28"/>
                </a:lnTo>
                <a:lnTo>
                  <a:pt x="139" y="28"/>
                </a:lnTo>
                <a:lnTo>
                  <a:pt x="132" y="31"/>
                </a:lnTo>
                <a:lnTo>
                  <a:pt x="132" y="31"/>
                </a:lnTo>
                <a:lnTo>
                  <a:pt x="129" y="31"/>
                </a:lnTo>
                <a:lnTo>
                  <a:pt x="124" y="29"/>
                </a:lnTo>
                <a:lnTo>
                  <a:pt x="116" y="27"/>
                </a:lnTo>
                <a:lnTo>
                  <a:pt x="116" y="27"/>
                </a:lnTo>
                <a:lnTo>
                  <a:pt x="106" y="22"/>
                </a:lnTo>
                <a:lnTo>
                  <a:pt x="98" y="18"/>
                </a:lnTo>
                <a:lnTo>
                  <a:pt x="98" y="18"/>
                </a:lnTo>
                <a:lnTo>
                  <a:pt x="91" y="9"/>
                </a:lnTo>
                <a:lnTo>
                  <a:pt x="88" y="6"/>
                </a:lnTo>
                <a:lnTo>
                  <a:pt x="83" y="2"/>
                </a:lnTo>
                <a:lnTo>
                  <a:pt x="83" y="2"/>
                </a:lnTo>
                <a:lnTo>
                  <a:pt x="79" y="0"/>
                </a:lnTo>
                <a:lnTo>
                  <a:pt x="75" y="0"/>
                </a:lnTo>
                <a:lnTo>
                  <a:pt x="71" y="0"/>
                </a:lnTo>
                <a:lnTo>
                  <a:pt x="68" y="2"/>
                </a:lnTo>
                <a:lnTo>
                  <a:pt x="61" y="6"/>
                </a:lnTo>
                <a:lnTo>
                  <a:pt x="54" y="9"/>
                </a:lnTo>
                <a:lnTo>
                  <a:pt x="54" y="9"/>
                </a:lnTo>
                <a:lnTo>
                  <a:pt x="47" y="11"/>
                </a:lnTo>
                <a:lnTo>
                  <a:pt x="42" y="12"/>
                </a:lnTo>
                <a:lnTo>
                  <a:pt x="38" y="13"/>
                </a:lnTo>
                <a:lnTo>
                  <a:pt x="38" y="13"/>
                </a:lnTo>
                <a:lnTo>
                  <a:pt x="36" y="16"/>
                </a:lnTo>
                <a:lnTo>
                  <a:pt x="34" y="20"/>
                </a:lnTo>
                <a:lnTo>
                  <a:pt x="29" y="31"/>
                </a:lnTo>
                <a:lnTo>
                  <a:pt x="27" y="35"/>
                </a:lnTo>
                <a:lnTo>
                  <a:pt x="24" y="39"/>
                </a:lnTo>
                <a:lnTo>
                  <a:pt x="21" y="42"/>
                </a:lnTo>
                <a:lnTo>
                  <a:pt x="17" y="43"/>
                </a:lnTo>
                <a:lnTo>
                  <a:pt x="17" y="43"/>
                </a:lnTo>
                <a:lnTo>
                  <a:pt x="18" y="50"/>
                </a:lnTo>
                <a:lnTo>
                  <a:pt x="20" y="58"/>
                </a:lnTo>
                <a:lnTo>
                  <a:pt x="20" y="58"/>
                </a:lnTo>
                <a:lnTo>
                  <a:pt x="20" y="63"/>
                </a:lnTo>
                <a:lnTo>
                  <a:pt x="17" y="67"/>
                </a:lnTo>
                <a:lnTo>
                  <a:pt x="13" y="70"/>
                </a:lnTo>
                <a:lnTo>
                  <a:pt x="8" y="73"/>
                </a:lnTo>
                <a:lnTo>
                  <a:pt x="8" y="73"/>
                </a:lnTo>
                <a:lnTo>
                  <a:pt x="3" y="77"/>
                </a:lnTo>
                <a:lnTo>
                  <a:pt x="0" y="82"/>
                </a:lnTo>
                <a:lnTo>
                  <a:pt x="0" y="84"/>
                </a:lnTo>
                <a:lnTo>
                  <a:pt x="0" y="87"/>
                </a:lnTo>
                <a:lnTo>
                  <a:pt x="1" y="90"/>
                </a:lnTo>
                <a:lnTo>
                  <a:pt x="3" y="93"/>
                </a:lnTo>
                <a:lnTo>
                  <a:pt x="3" y="93"/>
                </a:lnTo>
                <a:lnTo>
                  <a:pt x="7" y="96"/>
                </a:lnTo>
                <a:lnTo>
                  <a:pt x="11" y="99"/>
                </a:lnTo>
                <a:lnTo>
                  <a:pt x="16" y="101"/>
                </a:lnTo>
                <a:lnTo>
                  <a:pt x="21" y="104"/>
                </a:lnTo>
                <a:lnTo>
                  <a:pt x="21" y="104"/>
                </a:lnTo>
                <a:lnTo>
                  <a:pt x="28" y="113"/>
                </a:lnTo>
                <a:lnTo>
                  <a:pt x="31" y="116"/>
                </a:lnTo>
                <a:lnTo>
                  <a:pt x="36" y="121"/>
                </a:lnTo>
                <a:lnTo>
                  <a:pt x="36" y="121"/>
                </a:lnTo>
                <a:lnTo>
                  <a:pt x="54" y="134"/>
                </a:lnTo>
                <a:lnTo>
                  <a:pt x="54" y="134"/>
                </a:lnTo>
                <a:lnTo>
                  <a:pt x="60" y="136"/>
                </a:lnTo>
                <a:lnTo>
                  <a:pt x="65" y="137"/>
                </a:lnTo>
                <a:lnTo>
                  <a:pt x="70" y="137"/>
                </a:lnTo>
                <a:lnTo>
                  <a:pt x="77" y="136"/>
                </a:lnTo>
                <a:lnTo>
                  <a:pt x="77" y="136"/>
                </a:lnTo>
                <a:lnTo>
                  <a:pt x="82" y="137"/>
                </a:lnTo>
                <a:lnTo>
                  <a:pt x="85" y="138"/>
                </a:lnTo>
                <a:lnTo>
                  <a:pt x="88" y="142"/>
                </a:lnTo>
                <a:lnTo>
                  <a:pt x="88" y="148"/>
                </a:lnTo>
                <a:lnTo>
                  <a:pt x="88" y="148"/>
                </a:lnTo>
                <a:lnTo>
                  <a:pt x="86" y="154"/>
                </a:lnTo>
                <a:lnTo>
                  <a:pt x="84" y="157"/>
                </a:lnTo>
                <a:lnTo>
                  <a:pt x="84" y="157"/>
                </a:lnTo>
                <a:lnTo>
                  <a:pt x="89" y="161"/>
                </a:lnTo>
                <a:lnTo>
                  <a:pt x="89" y="161"/>
                </a:lnTo>
                <a:lnTo>
                  <a:pt x="95" y="165"/>
                </a:lnTo>
                <a:lnTo>
                  <a:pt x="99" y="171"/>
                </a:lnTo>
                <a:lnTo>
                  <a:pt x="99" y="171"/>
                </a:lnTo>
                <a:lnTo>
                  <a:pt x="102" y="175"/>
                </a:lnTo>
                <a:lnTo>
                  <a:pt x="103" y="179"/>
                </a:lnTo>
                <a:lnTo>
                  <a:pt x="105" y="183"/>
                </a:lnTo>
                <a:lnTo>
                  <a:pt x="108" y="188"/>
                </a:lnTo>
                <a:lnTo>
                  <a:pt x="108" y="188"/>
                </a:lnTo>
                <a:lnTo>
                  <a:pt x="112" y="190"/>
                </a:lnTo>
                <a:lnTo>
                  <a:pt x="117" y="192"/>
                </a:lnTo>
                <a:lnTo>
                  <a:pt x="117" y="192"/>
                </a:lnTo>
                <a:lnTo>
                  <a:pt x="120" y="190"/>
                </a:lnTo>
                <a:lnTo>
                  <a:pt x="124" y="189"/>
                </a:lnTo>
                <a:lnTo>
                  <a:pt x="132" y="186"/>
                </a:lnTo>
                <a:lnTo>
                  <a:pt x="132" y="186"/>
                </a:lnTo>
                <a:lnTo>
                  <a:pt x="140" y="183"/>
                </a:lnTo>
                <a:lnTo>
                  <a:pt x="147" y="179"/>
                </a:lnTo>
                <a:lnTo>
                  <a:pt x="147" y="179"/>
                </a:lnTo>
                <a:lnTo>
                  <a:pt x="153" y="176"/>
                </a:lnTo>
                <a:lnTo>
                  <a:pt x="156" y="172"/>
                </a:lnTo>
                <a:lnTo>
                  <a:pt x="157" y="169"/>
                </a:lnTo>
                <a:lnTo>
                  <a:pt x="157" y="169"/>
                </a:lnTo>
                <a:lnTo>
                  <a:pt x="158" y="165"/>
                </a:lnTo>
                <a:lnTo>
                  <a:pt x="158" y="162"/>
                </a:lnTo>
                <a:lnTo>
                  <a:pt x="157" y="155"/>
                </a:lnTo>
                <a:lnTo>
                  <a:pt x="157" y="155"/>
                </a:lnTo>
                <a:lnTo>
                  <a:pt x="157" y="141"/>
                </a:lnTo>
                <a:lnTo>
                  <a:pt x="157" y="141"/>
                </a:lnTo>
                <a:lnTo>
                  <a:pt x="158" y="135"/>
                </a:lnTo>
                <a:lnTo>
                  <a:pt x="158" y="135"/>
                </a:lnTo>
                <a:lnTo>
                  <a:pt x="158" y="131"/>
                </a:lnTo>
                <a:lnTo>
                  <a:pt x="158" y="128"/>
                </a:lnTo>
                <a:lnTo>
                  <a:pt x="158" y="128"/>
                </a:lnTo>
                <a:lnTo>
                  <a:pt x="161" y="124"/>
                </a:lnTo>
                <a:lnTo>
                  <a:pt x="164" y="122"/>
                </a:lnTo>
                <a:lnTo>
                  <a:pt x="164" y="122"/>
                </a:lnTo>
                <a:lnTo>
                  <a:pt x="170" y="115"/>
                </a:lnTo>
                <a:lnTo>
                  <a:pt x="170" y="115"/>
                </a:lnTo>
                <a:lnTo>
                  <a:pt x="176" y="109"/>
                </a:lnTo>
                <a:lnTo>
                  <a:pt x="178" y="106"/>
                </a:lnTo>
                <a:lnTo>
                  <a:pt x="180" y="102"/>
                </a:lnTo>
                <a:lnTo>
                  <a:pt x="180" y="102"/>
                </a:lnTo>
                <a:lnTo>
                  <a:pt x="180" y="99"/>
                </a:lnTo>
                <a:lnTo>
                  <a:pt x="180" y="95"/>
                </a:lnTo>
                <a:lnTo>
                  <a:pt x="180" y="95"/>
                </a:lnTo>
                <a:lnTo>
                  <a:pt x="180" y="87"/>
                </a:lnTo>
                <a:lnTo>
                  <a:pt x="180" y="87"/>
                </a:lnTo>
                <a:lnTo>
                  <a:pt x="181" y="82"/>
                </a:lnTo>
                <a:lnTo>
                  <a:pt x="183" y="76"/>
                </a:lnTo>
                <a:lnTo>
                  <a:pt x="183" y="76"/>
                </a:lnTo>
                <a:lnTo>
                  <a:pt x="184" y="72"/>
                </a:lnTo>
                <a:lnTo>
                  <a:pt x="185" y="66"/>
                </a:lnTo>
                <a:lnTo>
                  <a:pt x="185" y="66"/>
                </a:lnTo>
                <a:lnTo>
                  <a:pt x="185" y="58"/>
                </a:lnTo>
                <a:lnTo>
                  <a:pt x="185" y="58"/>
                </a:lnTo>
                <a:close/>
              </a:path>
            </a:pathLst>
          </a:custGeom>
          <a:gradFill flip="none" rotWithShape="1">
            <a:gsLst>
              <a:gs pos="0">
                <a:schemeClr val="bg1">
                  <a:lumMod val="95000"/>
                </a:schemeClr>
              </a:gs>
              <a:gs pos="50000">
                <a:schemeClr val="bg1">
                  <a:lumMod val="85000"/>
                </a:schemeClr>
              </a:gs>
              <a:gs pos="100000">
                <a:schemeClr val="bg1">
                  <a:lumMod val="75000"/>
                </a:schemeClr>
              </a:gs>
            </a:gsLst>
            <a:lin ang="5400000" scaled="1"/>
            <a:tileRect/>
          </a:gradFill>
          <a:ln w="19050">
            <a:solidFill>
              <a:srgbClr val="CCCCCC"/>
            </a:solidFill>
            <a:prstDash val="solid"/>
            <a:round/>
            <a:headEnd/>
            <a:tailEnd/>
          </a:ln>
          <a:scene3d>
            <a:camera prst="perspectiveAbove"/>
            <a:lightRig rig="threePt" dir="t"/>
          </a:scene3d>
          <a:sp3d prstMaterial="matte"/>
        </p:spPr>
        <p:txBody>
          <a:bodyPr/>
          <a:lstStyle/>
          <a:p>
            <a:pPr fontAlgn="auto">
              <a:spcBef>
                <a:spcPts val="0"/>
              </a:spcBef>
              <a:spcAft>
                <a:spcPts val="0"/>
              </a:spcAft>
              <a:defRPr/>
            </a:pPr>
            <a:endParaRPr kumimoji="0" lang="ko-KR" altLang="en-US" dirty="0">
              <a:solidFill>
                <a:prstClr val="black"/>
              </a:solidFill>
              <a:latin typeface="+mn-lt"/>
              <a:ea typeface="+mn-ea"/>
            </a:endParaRPr>
          </a:p>
        </p:txBody>
      </p:sp>
      <p:sp>
        <p:nvSpPr>
          <p:cNvPr id="22" name="Freeform 24"/>
          <p:cNvSpPr>
            <a:spLocks/>
          </p:cNvSpPr>
          <p:nvPr/>
        </p:nvSpPr>
        <p:spPr bwMode="auto">
          <a:xfrm>
            <a:off x="4987261" y="4812663"/>
            <a:ext cx="647493" cy="448590"/>
          </a:xfrm>
          <a:custGeom>
            <a:avLst/>
            <a:gdLst/>
            <a:ahLst/>
            <a:cxnLst>
              <a:cxn ang="0">
                <a:pos x="278" y="4"/>
              </a:cxn>
              <a:cxn ang="0">
                <a:pos x="268" y="2"/>
              </a:cxn>
              <a:cxn ang="0">
                <a:pos x="252" y="7"/>
              </a:cxn>
              <a:cxn ang="0">
                <a:pos x="236" y="26"/>
              </a:cxn>
              <a:cxn ang="0">
                <a:pos x="220" y="40"/>
              </a:cxn>
              <a:cxn ang="0">
                <a:pos x="196" y="51"/>
              </a:cxn>
              <a:cxn ang="0">
                <a:pos x="174" y="69"/>
              </a:cxn>
              <a:cxn ang="0">
                <a:pos x="149" y="82"/>
              </a:cxn>
              <a:cxn ang="0">
                <a:pos x="142" y="93"/>
              </a:cxn>
              <a:cxn ang="0">
                <a:pos x="140" y="108"/>
              </a:cxn>
              <a:cxn ang="0">
                <a:pos x="132" y="119"/>
              </a:cxn>
              <a:cxn ang="0">
                <a:pos x="129" y="135"/>
              </a:cxn>
              <a:cxn ang="0">
                <a:pos x="116" y="137"/>
              </a:cxn>
              <a:cxn ang="0">
                <a:pos x="93" y="133"/>
              </a:cxn>
              <a:cxn ang="0">
                <a:pos x="81" y="131"/>
              </a:cxn>
              <a:cxn ang="0">
                <a:pos x="73" y="122"/>
              </a:cxn>
              <a:cxn ang="0">
                <a:pos x="62" y="119"/>
              </a:cxn>
              <a:cxn ang="0">
                <a:pos x="36" y="136"/>
              </a:cxn>
              <a:cxn ang="0">
                <a:pos x="22" y="149"/>
              </a:cxn>
              <a:cxn ang="0">
                <a:pos x="14" y="154"/>
              </a:cxn>
              <a:cxn ang="0">
                <a:pos x="6" y="155"/>
              </a:cxn>
              <a:cxn ang="0">
                <a:pos x="0" y="167"/>
              </a:cxn>
              <a:cxn ang="0">
                <a:pos x="7" y="188"/>
              </a:cxn>
              <a:cxn ang="0">
                <a:pos x="20" y="202"/>
              </a:cxn>
              <a:cxn ang="0">
                <a:pos x="42" y="212"/>
              </a:cxn>
              <a:cxn ang="0">
                <a:pos x="52" y="209"/>
              </a:cxn>
              <a:cxn ang="0">
                <a:pos x="54" y="188"/>
              </a:cxn>
              <a:cxn ang="0">
                <a:pos x="60" y="171"/>
              </a:cxn>
              <a:cxn ang="0">
                <a:pos x="73" y="169"/>
              </a:cxn>
              <a:cxn ang="0">
                <a:pos x="99" y="162"/>
              </a:cxn>
              <a:cxn ang="0">
                <a:pos x="116" y="167"/>
              </a:cxn>
              <a:cxn ang="0">
                <a:pos x="118" y="184"/>
              </a:cxn>
              <a:cxn ang="0">
                <a:pos x="124" y="195"/>
              </a:cxn>
              <a:cxn ang="0">
                <a:pos x="124" y="188"/>
              </a:cxn>
              <a:cxn ang="0">
                <a:pos x="129" y="179"/>
              </a:cxn>
              <a:cxn ang="0">
                <a:pos x="144" y="179"/>
              </a:cxn>
              <a:cxn ang="0">
                <a:pos x="155" y="178"/>
              </a:cxn>
              <a:cxn ang="0">
                <a:pos x="159" y="165"/>
              </a:cxn>
              <a:cxn ang="0">
                <a:pos x="169" y="158"/>
              </a:cxn>
              <a:cxn ang="0">
                <a:pos x="177" y="156"/>
              </a:cxn>
              <a:cxn ang="0">
                <a:pos x="179" y="163"/>
              </a:cxn>
              <a:cxn ang="0">
                <a:pos x="192" y="162"/>
              </a:cxn>
              <a:cxn ang="0">
                <a:pos x="212" y="152"/>
              </a:cxn>
              <a:cxn ang="0">
                <a:pos x="218" y="142"/>
              </a:cxn>
              <a:cxn ang="0">
                <a:pos x="239" y="124"/>
              </a:cxn>
              <a:cxn ang="0">
                <a:pos x="250" y="120"/>
              </a:cxn>
              <a:cxn ang="0">
                <a:pos x="271" y="117"/>
              </a:cxn>
              <a:cxn ang="0">
                <a:pos x="284" y="115"/>
              </a:cxn>
              <a:cxn ang="0">
                <a:pos x="291" y="108"/>
              </a:cxn>
              <a:cxn ang="0">
                <a:pos x="297" y="101"/>
              </a:cxn>
              <a:cxn ang="0">
                <a:pos x="295" y="87"/>
              </a:cxn>
              <a:cxn ang="0">
                <a:pos x="298" y="70"/>
              </a:cxn>
              <a:cxn ang="0">
                <a:pos x="295" y="54"/>
              </a:cxn>
              <a:cxn ang="0">
                <a:pos x="300" y="49"/>
              </a:cxn>
              <a:cxn ang="0">
                <a:pos x="306" y="46"/>
              </a:cxn>
              <a:cxn ang="0">
                <a:pos x="306" y="35"/>
              </a:cxn>
              <a:cxn ang="0">
                <a:pos x="297" y="31"/>
              </a:cxn>
              <a:cxn ang="0">
                <a:pos x="288" y="14"/>
              </a:cxn>
            </a:cxnLst>
            <a:rect l="0" t="0" r="r" b="b"/>
            <a:pathLst>
              <a:path w="306" h="212">
                <a:moveTo>
                  <a:pt x="288" y="14"/>
                </a:moveTo>
                <a:lnTo>
                  <a:pt x="288" y="14"/>
                </a:lnTo>
                <a:lnTo>
                  <a:pt x="284" y="8"/>
                </a:lnTo>
                <a:lnTo>
                  <a:pt x="278" y="4"/>
                </a:lnTo>
                <a:lnTo>
                  <a:pt x="278" y="4"/>
                </a:lnTo>
                <a:lnTo>
                  <a:pt x="273" y="0"/>
                </a:lnTo>
                <a:lnTo>
                  <a:pt x="273" y="0"/>
                </a:lnTo>
                <a:lnTo>
                  <a:pt x="268" y="2"/>
                </a:lnTo>
                <a:lnTo>
                  <a:pt x="263" y="4"/>
                </a:lnTo>
                <a:lnTo>
                  <a:pt x="263" y="4"/>
                </a:lnTo>
                <a:lnTo>
                  <a:pt x="257" y="5"/>
                </a:lnTo>
                <a:lnTo>
                  <a:pt x="252" y="7"/>
                </a:lnTo>
                <a:lnTo>
                  <a:pt x="247" y="11"/>
                </a:lnTo>
                <a:lnTo>
                  <a:pt x="244" y="14"/>
                </a:lnTo>
                <a:lnTo>
                  <a:pt x="244" y="14"/>
                </a:lnTo>
                <a:lnTo>
                  <a:pt x="236" y="26"/>
                </a:lnTo>
                <a:lnTo>
                  <a:pt x="231" y="32"/>
                </a:lnTo>
                <a:lnTo>
                  <a:pt x="226" y="36"/>
                </a:lnTo>
                <a:lnTo>
                  <a:pt x="226" y="36"/>
                </a:lnTo>
                <a:lnTo>
                  <a:pt x="220" y="40"/>
                </a:lnTo>
                <a:lnTo>
                  <a:pt x="215" y="42"/>
                </a:lnTo>
                <a:lnTo>
                  <a:pt x="203" y="47"/>
                </a:lnTo>
                <a:lnTo>
                  <a:pt x="203" y="47"/>
                </a:lnTo>
                <a:lnTo>
                  <a:pt x="196" y="51"/>
                </a:lnTo>
                <a:lnTo>
                  <a:pt x="190" y="55"/>
                </a:lnTo>
                <a:lnTo>
                  <a:pt x="179" y="65"/>
                </a:lnTo>
                <a:lnTo>
                  <a:pt x="179" y="65"/>
                </a:lnTo>
                <a:lnTo>
                  <a:pt x="174" y="69"/>
                </a:lnTo>
                <a:lnTo>
                  <a:pt x="168" y="72"/>
                </a:lnTo>
                <a:lnTo>
                  <a:pt x="156" y="77"/>
                </a:lnTo>
                <a:lnTo>
                  <a:pt x="156" y="77"/>
                </a:lnTo>
                <a:lnTo>
                  <a:pt x="149" y="82"/>
                </a:lnTo>
                <a:lnTo>
                  <a:pt x="145" y="85"/>
                </a:lnTo>
                <a:lnTo>
                  <a:pt x="143" y="88"/>
                </a:lnTo>
                <a:lnTo>
                  <a:pt x="143" y="88"/>
                </a:lnTo>
                <a:lnTo>
                  <a:pt x="142" y="93"/>
                </a:lnTo>
                <a:lnTo>
                  <a:pt x="141" y="99"/>
                </a:lnTo>
                <a:lnTo>
                  <a:pt x="141" y="103"/>
                </a:lnTo>
                <a:lnTo>
                  <a:pt x="140" y="108"/>
                </a:lnTo>
                <a:lnTo>
                  <a:pt x="140" y="108"/>
                </a:lnTo>
                <a:lnTo>
                  <a:pt x="136" y="114"/>
                </a:lnTo>
                <a:lnTo>
                  <a:pt x="135" y="116"/>
                </a:lnTo>
                <a:lnTo>
                  <a:pt x="132" y="119"/>
                </a:lnTo>
                <a:lnTo>
                  <a:pt x="132" y="119"/>
                </a:lnTo>
                <a:lnTo>
                  <a:pt x="132" y="123"/>
                </a:lnTo>
                <a:lnTo>
                  <a:pt x="131" y="128"/>
                </a:lnTo>
                <a:lnTo>
                  <a:pt x="130" y="133"/>
                </a:lnTo>
                <a:lnTo>
                  <a:pt x="129" y="135"/>
                </a:lnTo>
                <a:lnTo>
                  <a:pt x="128" y="136"/>
                </a:lnTo>
                <a:lnTo>
                  <a:pt x="128" y="136"/>
                </a:lnTo>
                <a:lnTo>
                  <a:pt x="123" y="137"/>
                </a:lnTo>
                <a:lnTo>
                  <a:pt x="116" y="137"/>
                </a:lnTo>
                <a:lnTo>
                  <a:pt x="103" y="136"/>
                </a:lnTo>
                <a:lnTo>
                  <a:pt x="103" y="136"/>
                </a:lnTo>
                <a:lnTo>
                  <a:pt x="99" y="134"/>
                </a:lnTo>
                <a:lnTo>
                  <a:pt x="93" y="133"/>
                </a:lnTo>
                <a:lnTo>
                  <a:pt x="93" y="133"/>
                </a:lnTo>
                <a:lnTo>
                  <a:pt x="86" y="133"/>
                </a:lnTo>
                <a:lnTo>
                  <a:pt x="83" y="133"/>
                </a:lnTo>
                <a:lnTo>
                  <a:pt x="81" y="131"/>
                </a:lnTo>
                <a:lnTo>
                  <a:pt x="81" y="131"/>
                </a:lnTo>
                <a:lnTo>
                  <a:pt x="77" y="130"/>
                </a:lnTo>
                <a:lnTo>
                  <a:pt x="76" y="128"/>
                </a:lnTo>
                <a:lnTo>
                  <a:pt x="73" y="122"/>
                </a:lnTo>
                <a:lnTo>
                  <a:pt x="70" y="120"/>
                </a:lnTo>
                <a:lnTo>
                  <a:pt x="68" y="119"/>
                </a:lnTo>
                <a:lnTo>
                  <a:pt x="66" y="117"/>
                </a:lnTo>
                <a:lnTo>
                  <a:pt x="62" y="119"/>
                </a:lnTo>
                <a:lnTo>
                  <a:pt x="62" y="119"/>
                </a:lnTo>
                <a:lnTo>
                  <a:pt x="55" y="122"/>
                </a:lnTo>
                <a:lnTo>
                  <a:pt x="48" y="126"/>
                </a:lnTo>
                <a:lnTo>
                  <a:pt x="36" y="136"/>
                </a:lnTo>
                <a:lnTo>
                  <a:pt x="36" y="136"/>
                </a:lnTo>
                <a:lnTo>
                  <a:pt x="26" y="144"/>
                </a:lnTo>
                <a:lnTo>
                  <a:pt x="26" y="144"/>
                </a:lnTo>
                <a:lnTo>
                  <a:pt x="22" y="149"/>
                </a:lnTo>
                <a:lnTo>
                  <a:pt x="20" y="151"/>
                </a:lnTo>
                <a:lnTo>
                  <a:pt x="18" y="154"/>
                </a:lnTo>
                <a:lnTo>
                  <a:pt x="18" y="154"/>
                </a:lnTo>
                <a:lnTo>
                  <a:pt x="14" y="154"/>
                </a:lnTo>
                <a:lnTo>
                  <a:pt x="12" y="154"/>
                </a:lnTo>
                <a:lnTo>
                  <a:pt x="8" y="154"/>
                </a:lnTo>
                <a:lnTo>
                  <a:pt x="6" y="155"/>
                </a:lnTo>
                <a:lnTo>
                  <a:pt x="6" y="155"/>
                </a:lnTo>
                <a:lnTo>
                  <a:pt x="4" y="156"/>
                </a:lnTo>
                <a:lnTo>
                  <a:pt x="1" y="160"/>
                </a:lnTo>
                <a:lnTo>
                  <a:pt x="0" y="163"/>
                </a:lnTo>
                <a:lnTo>
                  <a:pt x="0" y="167"/>
                </a:lnTo>
                <a:lnTo>
                  <a:pt x="2" y="176"/>
                </a:lnTo>
                <a:lnTo>
                  <a:pt x="4" y="182"/>
                </a:lnTo>
                <a:lnTo>
                  <a:pt x="4" y="182"/>
                </a:lnTo>
                <a:lnTo>
                  <a:pt x="7" y="188"/>
                </a:lnTo>
                <a:lnTo>
                  <a:pt x="11" y="192"/>
                </a:lnTo>
                <a:lnTo>
                  <a:pt x="15" y="197"/>
                </a:lnTo>
                <a:lnTo>
                  <a:pt x="20" y="202"/>
                </a:lnTo>
                <a:lnTo>
                  <a:pt x="20" y="202"/>
                </a:lnTo>
                <a:lnTo>
                  <a:pt x="24" y="208"/>
                </a:lnTo>
                <a:lnTo>
                  <a:pt x="28" y="211"/>
                </a:lnTo>
                <a:lnTo>
                  <a:pt x="35" y="212"/>
                </a:lnTo>
                <a:lnTo>
                  <a:pt x="42" y="212"/>
                </a:lnTo>
                <a:lnTo>
                  <a:pt x="42" y="212"/>
                </a:lnTo>
                <a:lnTo>
                  <a:pt x="46" y="211"/>
                </a:lnTo>
                <a:lnTo>
                  <a:pt x="49" y="210"/>
                </a:lnTo>
                <a:lnTo>
                  <a:pt x="52" y="209"/>
                </a:lnTo>
                <a:lnTo>
                  <a:pt x="53" y="206"/>
                </a:lnTo>
                <a:lnTo>
                  <a:pt x="54" y="201"/>
                </a:lnTo>
                <a:lnTo>
                  <a:pt x="55" y="194"/>
                </a:lnTo>
                <a:lnTo>
                  <a:pt x="54" y="188"/>
                </a:lnTo>
                <a:lnTo>
                  <a:pt x="55" y="181"/>
                </a:lnTo>
                <a:lnTo>
                  <a:pt x="56" y="175"/>
                </a:lnTo>
                <a:lnTo>
                  <a:pt x="57" y="174"/>
                </a:lnTo>
                <a:lnTo>
                  <a:pt x="60" y="171"/>
                </a:lnTo>
                <a:lnTo>
                  <a:pt x="60" y="171"/>
                </a:lnTo>
                <a:lnTo>
                  <a:pt x="66" y="170"/>
                </a:lnTo>
                <a:lnTo>
                  <a:pt x="73" y="169"/>
                </a:lnTo>
                <a:lnTo>
                  <a:pt x="73" y="169"/>
                </a:lnTo>
                <a:lnTo>
                  <a:pt x="86" y="164"/>
                </a:lnTo>
                <a:lnTo>
                  <a:pt x="86" y="164"/>
                </a:lnTo>
                <a:lnTo>
                  <a:pt x="93" y="163"/>
                </a:lnTo>
                <a:lnTo>
                  <a:pt x="99" y="162"/>
                </a:lnTo>
                <a:lnTo>
                  <a:pt x="106" y="162"/>
                </a:lnTo>
                <a:lnTo>
                  <a:pt x="113" y="164"/>
                </a:lnTo>
                <a:lnTo>
                  <a:pt x="113" y="164"/>
                </a:lnTo>
                <a:lnTo>
                  <a:pt x="116" y="167"/>
                </a:lnTo>
                <a:lnTo>
                  <a:pt x="117" y="170"/>
                </a:lnTo>
                <a:lnTo>
                  <a:pt x="118" y="172"/>
                </a:lnTo>
                <a:lnTo>
                  <a:pt x="118" y="177"/>
                </a:lnTo>
                <a:lnTo>
                  <a:pt x="118" y="184"/>
                </a:lnTo>
                <a:lnTo>
                  <a:pt x="120" y="188"/>
                </a:lnTo>
                <a:lnTo>
                  <a:pt x="121" y="191"/>
                </a:lnTo>
                <a:lnTo>
                  <a:pt x="121" y="191"/>
                </a:lnTo>
                <a:lnTo>
                  <a:pt x="124" y="195"/>
                </a:lnTo>
                <a:lnTo>
                  <a:pt x="124" y="195"/>
                </a:lnTo>
                <a:lnTo>
                  <a:pt x="124" y="195"/>
                </a:lnTo>
                <a:lnTo>
                  <a:pt x="124" y="195"/>
                </a:lnTo>
                <a:lnTo>
                  <a:pt x="124" y="188"/>
                </a:lnTo>
                <a:lnTo>
                  <a:pt x="124" y="184"/>
                </a:lnTo>
                <a:lnTo>
                  <a:pt x="127" y="181"/>
                </a:lnTo>
                <a:lnTo>
                  <a:pt x="127" y="181"/>
                </a:lnTo>
                <a:lnTo>
                  <a:pt x="129" y="179"/>
                </a:lnTo>
                <a:lnTo>
                  <a:pt x="132" y="179"/>
                </a:lnTo>
                <a:lnTo>
                  <a:pt x="132" y="179"/>
                </a:lnTo>
                <a:lnTo>
                  <a:pt x="144" y="179"/>
                </a:lnTo>
                <a:lnTo>
                  <a:pt x="144" y="179"/>
                </a:lnTo>
                <a:lnTo>
                  <a:pt x="150" y="181"/>
                </a:lnTo>
                <a:lnTo>
                  <a:pt x="152" y="179"/>
                </a:lnTo>
                <a:lnTo>
                  <a:pt x="155" y="178"/>
                </a:lnTo>
                <a:lnTo>
                  <a:pt x="155" y="178"/>
                </a:lnTo>
                <a:lnTo>
                  <a:pt x="157" y="176"/>
                </a:lnTo>
                <a:lnTo>
                  <a:pt x="158" y="172"/>
                </a:lnTo>
                <a:lnTo>
                  <a:pt x="159" y="165"/>
                </a:lnTo>
                <a:lnTo>
                  <a:pt x="159" y="165"/>
                </a:lnTo>
                <a:lnTo>
                  <a:pt x="161" y="163"/>
                </a:lnTo>
                <a:lnTo>
                  <a:pt x="163" y="161"/>
                </a:lnTo>
                <a:lnTo>
                  <a:pt x="169" y="158"/>
                </a:lnTo>
                <a:lnTo>
                  <a:pt x="169" y="158"/>
                </a:lnTo>
                <a:lnTo>
                  <a:pt x="174" y="155"/>
                </a:lnTo>
                <a:lnTo>
                  <a:pt x="176" y="154"/>
                </a:lnTo>
                <a:lnTo>
                  <a:pt x="177" y="154"/>
                </a:lnTo>
                <a:lnTo>
                  <a:pt x="177" y="156"/>
                </a:lnTo>
                <a:lnTo>
                  <a:pt x="177" y="156"/>
                </a:lnTo>
                <a:lnTo>
                  <a:pt x="176" y="161"/>
                </a:lnTo>
                <a:lnTo>
                  <a:pt x="177" y="162"/>
                </a:lnTo>
                <a:lnTo>
                  <a:pt x="179" y="163"/>
                </a:lnTo>
                <a:lnTo>
                  <a:pt x="179" y="163"/>
                </a:lnTo>
                <a:lnTo>
                  <a:pt x="186" y="163"/>
                </a:lnTo>
                <a:lnTo>
                  <a:pt x="192" y="162"/>
                </a:lnTo>
                <a:lnTo>
                  <a:pt x="192" y="162"/>
                </a:lnTo>
                <a:lnTo>
                  <a:pt x="203" y="160"/>
                </a:lnTo>
                <a:lnTo>
                  <a:pt x="203" y="160"/>
                </a:lnTo>
                <a:lnTo>
                  <a:pt x="209" y="157"/>
                </a:lnTo>
                <a:lnTo>
                  <a:pt x="212" y="152"/>
                </a:lnTo>
                <a:lnTo>
                  <a:pt x="212" y="152"/>
                </a:lnTo>
                <a:lnTo>
                  <a:pt x="216" y="147"/>
                </a:lnTo>
                <a:lnTo>
                  <a:pt x="218" y="142"/>
                </a:lnTo>
                <a:lnTo>
                  <a:pt x="218" y="142"/>
                </a:lnTo>
                <a:lnTo>
                  <a:pt x="229" y="134"/>
                </a:lnTo>
                <a:lnTo>
                  <a:pt x="229" y="134"/>
                </a:lnTo>
                <a:lnTo>
                  <a:pt x="239" y="124"/>
                </a:lnTo>
                <a:lnTo>
                  <a:pt x="239" y="124"/>
                </a:lnTo>
                <a:lnTo>
                  <a:pt x="244" y="121"/>
                </a:lnTo>
                <a:lnTo>
                  <a:pt x="246" y="120"/>
                </a:lnTo>
                <a:lnTo>
                  <a:pt x="250" y="120"/>
                </a:lnTo>
                <a:lnTo>
                  <a:pt x="250" y="120"/>
                </a:lnTo>
                <a:lnTo>
                  <a:pt x="260" y="120"/>
                </a:lnTo>
                <a:lnTo>
                  <a:pt x="260" y="120"/>
                </a:lnTo>
                <a:lnTo>
                  <a:pt x="266" y="119"/>
                </a:lnTo>
                <a:lnTo>
                  <a:pt x="271" y="117"/>
                </a:lnTo>
                <a:lnTo>
                  <a:pt x="271" y="117"/>
                </a:lnTo>
                <a:lnTo>
                  <a:pt x="277" y="116"/>
                </a:lnTo>
                <a:lnTo>
                  <a:pt x="284" y="115"/>
                </a:lnTo>
                <a:lnTo>
                  <a:pt x="284" y="115"/>
                </a:lnTo>
                <a:lnTo>
                  <a:pt x="286" y="113"/>
                </a:lnTo>
                <a:lnTo>
                  <a:pt x="288" y="110"/>
                </a:lnTo>
                <a:lnTo>
                  <a:pt x="288" y="110"/>
                </a:lnTo>
                <a:lnTo>
                  <a:pt x="291" y="108"/>
                </a:lnTo>
                <a:lnTo>
                  <a:pt x="293" y="106"/>
                </a:lnTo>
                <a:lnTo>
                  <a:pt x="293" y="106"/>
                </a:lnTo>
                <a:lnTo>
                  <a:pt x="295" y="104"/>
                </a:lnTo>
                <a:lnTo>
                  <a:pt x="297" y="101"/>
                </a:lnTo>
                <a:lnTo>
                  <a:pt x="295" y="94"/>
                </a:lnTo>
                <a:lnTo>
                  <a:pt x="295" y="94"/>
                </a:lnTo>
                <a:lnTo>
                  <a:pt x="295" y="90"/>
                </a:lnTo>
                <a:lnTo>
                  <a:pt x="295" y="87"/>
                </a:lnTo>
                <a:lnTo>
                  <a:pt x="295" y="87"/>
                </a:lnTo>
                <a:lnTo>
                  <a:pt x="297" y="80"/>
                </a:lnTo>
                <a:lnTo>
                  <a:pt x="297" y="80"/>
                </a:lnTo>
                <a:lnTo>
                  <a:pt x="298" y="70"/>
                </a:lnTo>
                <a:lnTo>
                  <a:pt x="298" y="62"/>
                </a:lnTo>
                <a:lnTo>
                  <a:pt x="298" y="62"/>
                </a:lnTo>
                <a:lnTo>
                  <a:pt x="295" y="56"/>
                </a:lnTo>
                <a:lnTo>
                  <a:pt x="295" y="54"/>
                </a:lnTo>
                <a:lnTo>
                  <a:pt x="295" y="52"/>
                </a:lnTo>
                <a:lnTo>
                  <a:pt x="295" y="52"/>
                </a:lnTo>
                <a:lnTo>
                  <a:pt x="298" y="49"/>
                </a:lnTo>
                <a:lnTo>
                  <a:pt x="300" y="49"/>
                </a:lnTo>
                <a:lnTo>
                  <a:pt x="302" y="49"/>
                </a:lnTo>
                <a:lnTo>
                  <a:pt x="305" y="47"/>
                </a:lnTo>
                <a:lnTo>
                  <a:pt x="305" y="47"/>
                </a:lnTo>
                <a:lnTo>
                  <a:pt x="306" y="46"/>
                </a:lnTo>
                <a:lnTo>
                  <a:pt x="306" y="42"/>
                </a:lnTo>
                <a:lnTo>
                  <a:pt x="306" y="38"/>
                </a:lnTo>
                <a:lnTo>
                  <a:pt x="306" y="38"/>
                </a:lnTo>
                <a:lnTo>
                  <a:pt x="306" y="35"/>
                </a:lnTo>
                <a:lnTo>
                  <a:pt x="306" y="35"/>
                </a:lnTo>
                <a:lnTo>
                  <a:pt x="301" y="33"/>
                </a:lnTo>
                <a:lnTo>
                  <a:pt x="297" y="31"/>
                </a:lnTo>
                <a:lnTo>
                  <a:pt x="297" y="31"/>
                </a:lnTo>
                <a:lnTo>
                  <a:pt x="294" y="26"/>
                </a:lnTo>
                <a:lnTo>
                  <a:pt x="292" y="22"/>
                </a:lnTo>
                <a:lnTo>
                  <a:pt x="291" y="18"/>
                </a:lnTo>
                <a:lnTo>
                  <a:pt x="288" y="14"/>
                </a:lnTo>
                <a:lnTo>
                  <a:pt x="288" y="14"/>
                </a:lnTo>
                <a:close/>
              </a:path>
            </a:pathLst>
          </a:custGeom>
          <a:gradFill flip="none" rotWithShape="1">
            <a:gsLst>
              <a:gs pos="0">
                <a:schemeClr val="bg1">
                  <a:lumMod val="95000"/>
                </a:schemeClr>
              </a:gs>
              <a:gs pos="50000">
                <a:schemeClr val="bg1">
                  <a:lumMod val="85000"/>
                </a:schemeClr>
              </a:gs>
              <a:gs pos="100000">
                <a:schemeClr val="bg1">
                  <a:lumMod val="75000"/>
                </a:schemeClr>
              </a:gs>
            </a:gsLst>
            <a:lin ang="5400000" scaled="1"/>
            <a:tileRect/>
          </a:gradFill>
          <a:ln w="19050">
            <a:solidFill>
              <a:srgbClr val="CCCCCC"/>
            </a:solidFill>
            <a:prstDash val="solid"/>
            <a:round/>
            <a:headEnd/>
            <a:tailEnd/>
          </a:ln>
          <a:scene3d>
            <a:camera prst="perspectiveAbove"/>
            <a:lightRig rig="threePt" dir="t"/>
          </a:scene3d>
          <a:sp3d prstMaterial="matte"/>
        </p:spPr>
        <p:txBody>
          <a:bodyPr/>
          <a:lstStyle/>
          <a:p>
            <a:pPr fontAlgn="auto">
              <a:spcBef>
                <a:spcPts val="0"/>
              </a:spcBef>
              <a:spcAft>
                <a:spcPts val="0"/>
              </a:spcAft>
              <a:defRPr/>
            </a:pPr>
            <a:endParaRPr kumimoji="0" lang="ko-KR" altLang="en-US" dirty="0">
              <a:solidFill>
                <a:prstClr val="black"/>
              </a:solidFill>
              <a:latin typeface="+mn-lt"/>
              <a:ea typeface="+mn-ea"/>
            </a:endParaRPr>
          </a:p>
        </p:txBody>
      </p:sp>
      <p:sp>
        <p:nvSpPr>
          <p:cNvPr id="9237" name="TextBox 32"/>
          <p:cNvSpPr txBox="1">
            <a:spLocks noChangeArrowheads="1"/>
          </p:cNvSpPr>
          <p:nvPr/>
        </p:nvSpPr>
        <p:spPr bwMode="auto">
          <a:xfrm>
            <a:off x="428596" y="1011238"/>
            <a:ext cx="8491568" cy="707886"/>
          </a:xfrm>
          <a:prstGeom prst="rect">
            <a:avLst/>
          </a:prstGeom>
          <a:noFill/>
          <a:ln w="9525">
            <a:noFill/>
            <a:miter lim="800000"/>
            <a:headEnd/>
            <a:tailEnd/>
          </a:ln>
        </p:spPr>
        <p:txBody>
          <a:bodyPr wrap="square">
            <a:spAutoFit/>
          </a:bodyPr>
          <a:lstStyle/>
          <a:p>
            <a:r>
              <a:rPr kumimoji="0" lang="en-US" altLang="ko-KR" sz="2000" b="1" dirty="0" smtClean="0">
                <a:solidFill>
                  <a:srgbClr val="404040"/>
                </a:solidFill>
                <a:latin typeface="Arial" charset="0"/>
                <a:ea typeface="맑은 고딕" pitchFamily="50" charset="-127"/>
                <a:cs typeface="Arial" charset="0"/>
              </a:rPr>
              <a:t>Chuncheon campus is just </a:t>
            </a:r>
            <a:r>
              <a:rPr kumimoji="0" lang="en-US" altLang="ko-KR" sz="2000" b="1" dirty="0">
                <a:solidFill>
                  <a:srgbClr val="404040"/>
                </a:solidFill>
                <a:latin typeface="Arial" charset="0"/>
                <a:ea typeface="맑은 고딕" pitchFamily="50" charset="-127"/>
                <a:cs typeface="Arial" charset="0"/>
              </a:rPr>
              <a:t>4</a:t>
            </a:r>
            <a:r>
              <a:rPr kumimoji="0" lang="en-US" altLang="ko-KR" sz="2000" b="1" dirty="0" smtClean="0">
                <a:solidFill>
                  <a:srgbClr val="404040"/>
                </a:solidFill>
                <a:latin typeface="Arial" charset="0"/>
                <a:ea typeface="맑은 고딕" pitchFamily="50" charset="-127"/>
                <a:cs typeface="Arial" charset="0"/>
              </a:rPr>
              <a:t>0 </a:t>
            </a:r>
            <a:r>
              <a:rPr kumimoji="0" lang="en-US" altLang="ko-KR" sz="2000" b="1" dirty="0">
                <a:solidFill>
                  <a:srgbClr val="404040"/>
                </a:solidFill>
                <a:latin typeface="Arial" charset="0"/>
                <a:ea typeface="맑은 고딕" pitchFamily="50" charset="-127"/>
                <a:cs typeface="Arial" charset="0"/>
              </a:rPr>
              <a:t>minutes </a:t>
            </a:r>
            <a:r>
              <a:rPr kumimoji="0" lang="en-US" altLang="ko-KR" sz="2000" b="1" dirty="0" smtClean="0">
                <a:solidFill>
                  <a:srgbClr val="404040"/>
                </a:solidFill>
                <a:latin typeface="Arial" charset="0"/>
                <a:ea typeface="맑은 고딕" pitchFamily="50" charset="-127"/>
                <a:cs typeface="Arial" charset="0"/>
              </a:rPr>
              <a:t>from Seoul </a:t>
            </a:r>
            <a:r>
              <a:rPr kumimoji="0" lang="en-US" altLang="ko-KR" sz="2000" b="1" dirty="0">
                <a:solidFill>
                  <a:srgbClr val="404040"/>
                </a:solidFill>
                <a:latin typeface="Arial" charset="0"/>
                <a:ea typeface="맑은 고딕" pitchFamily="50" charset="-127"/>
                <a:cs typeface="Arial" charset="0"/>
              </a:rPr>
              <a:t>by </a:t>
            </a:r>
            <a:r>
              <a:rPr kumimoji="0" lang="en-US" altLang="ko-KR" sz="2000" b="1" dirty="0" smtClean="0">
                <a:solidFill>
                  <a:srgbClr val="404040"/>
                </a:solidFill>
                <a:latin typeface="Arial" charset="0"/>
                <a:ea typeface="맑은 고딕" pitchFamily="50" charset="-127"/>
                <a:cs typeface="Arial" charset="0"/>
              </a:rPr>
              <a:t>train </a:t>
            </a:r>
            <a:r>
              <a:rPr kumimoji="0" lang="en-US" altLang="ko-KR" sz="2000" b="1" dirty="0">
                <a:solidFill>
                  <a:srgbClr val="404040"/>
                </a:solidFill>
                <a:latin typeface="Arial" charset="0"/>
                <a:ea typeface="맑은 고딕" pitchFamily="50" charset="-127"/>
                <a:cs typeface="Arial" charset="0"/>
              </a:rPr>
              <a:t>or </a:t>
            </a:r>
            <a:r>
              <a:rPr kumimoji="0" lang="en-US" altLang="ko-KR" sz="2000" b="1" dirty="0" smtClean="0">
                <a:solidFill>
                  <a:srgbClr val="404040"/>
                </a:solidFill>
                <a:latin typeface="Arial" charset="0"/>
                <a:ea typeface="맑은 고딕" pitchFamily="50" charset="-127"/>
                <a:cs typeface="Arial" charset="0"/>
              </a:rPr>
              <a:t>express </a:t>
            </a:r>
            <a:r>
              <a:rPr kumimoji="0" lang="en-US" altLang="ko-KR" sz="2000" b="1" dirty="0">
                <a:solidFill>
                  <a:srgbClr val="404040"/>
                </a:solidFill>
                <a:latin typeface="Arial" charset="0"/>
                <a:ea typeface="맑은 고딕" pitchFamily="50" charset="-127"/>
                <a:cs typeface="Arial" charset="0"/>
              </a:rPr>
              <a:t>b</a:t>
            </a:r>
            <a:r>
              <a:rPr kumimoji="0" lang="en-US" altLang="ko-KR" sz="2000" b="1" dirty="0" smtClean="0">
                <a:solidFill>
                  <a:srgbClr val="404040"/>
                </a:solidFill>
                <a:latin typeface="Arial" charset="0"/>
                <a:ea typeface="맑은 고딕" pitchFamily="50" charset="-127"/>
                <a:cs typeface="Arial" charset="0"/>
              </a:rPr>
              <a:t>us</a:t>
            </a:r>
            <a:endParaRPr kumimoji="0" lang="ko-KR" altLang="en-US" sz="2000" b="1" dirty="0">
              <a:solidFill>
                <a:srgbClr val="404040"/>
              </a:solidFill>
              <a:latin typeface="Arial" charset="0"/>
              <a:ea typeface="맑은 고딕" pitchFamily="50" charset="-127"/>
              <a:cs typeface="Arial" charset="0"/>
            </a:endParaRPr>
          </a:p>
        </p:txBody>
      </p:sp>
      <p:cxnSp>
        <p:nvCxnSpPr>
          <p:cNvPr id="68" name="직선 연결선 67"/>
          <p:cNvCxnSpPr/>
          <p:nvPr/>
        </p:nvCxnSpPr>
        <p:spPr>
          <a:xfrm rot="16200000" flipV="1">
            <a:off x="3325813" y="2227263"/>
            <a:ext cx="577850" cy="533400"/>
          </a:xfrm>
          <a:prstGeom prst="line">
            <a:avLst/>
          </a:prstGeom>
          <a:ln w="19050">
            <a:solidFill>
              <a:schemeClr val="tx1">
                <a:lumMod val="50000"/>
                <a:lumOff val="50000"/>
              </a:schemeClr>
            </a:solidFill>
            <a:prstDash val="sysDot"/>
            <a:headEnd type="diamond"/>
            <a:tailEnd type="none"/>
          </a:ln>
        </p:spPr>
        <p:style>
          <a:lnRef idx="1">
            <a:schemeClr val="accent1"/>
          </a:lnRef>
          <a:fillRef idx="0">
            <a:schemeClr val="accent1"/>
          </a:fillRef>
          <a:effectRef idx="0">
            <a:schemeClr val="accent1"/>
          </a:effectRef>
          <a:fontRef idx="minor">
            <a:schemeClr val="tx1"/>
          </a:fontRef>
        </p:style>
      </p:cxnSp>
      <p:cxnSp>
        <p:nvCxnSpPr>
          <p:cNvPr id="70" name="직선 연결선 69"/>
          <p:cNvCxnSpPr/>
          <p:nvPr/>
        </p:nvCxnSpPr>
        <p:spPr>
          <a:xfrm rot="10800000">
            <a:off x="601654" y="2214553"/>
            <a:ext cx="2755900"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240" name="TextBox 70"/>
          <p:cNvSpPr txBox="1">
            <a:spLocks noChangeArrowheads="1"/>
          </p:cNvSpPr>
          <p:nvPr/>
        </p:nvSpPr>
        <p:spPr bwMode="auto">
          <a:xfrm>
            <a:off x="573076" y="1844667"/>
            <a:ext cx="2355850" cy="369887"/>
          </a:xfrm>
          <a:prstGeom prst="rect">
            <a:avLst/>
          </a:prstGeom>
          <a:noFill/>
          <a:ln w="9525">
            <a:noFill/>
            <a:miter lim="800000"/>
            <a:headEnd/>
            <a:tailEnd/>
          </a:ln>
        </p:spPr>
        <p:txBody>
          <a:bodyPr>
            <a:spAutoFit/>
          </a:bodyPr>
          <a:lstStyle/>
          <a:p>
            <a:r>
              <a:rPr kumimoji="0" lang="en-US" altLang="ko-KR" b="1" dirty="0">
                <a:solidFill>
                  <a:srgbClr val="8B0600"/>
                </a:solidFill>
                <a:latin typeface="Arial" charset="0"/>
                <a:ea typeface="HY견고딕" pitchFamily="18" charset="-127"/>
                <a:cs typeface="Arial" charset="0"/>
              </a:rPr>
              <a:t>SEOUL</a:t>
            </a:r>
          </a:p>
        </p:txBody>
      </p:sp>
      <p:grpSp>
        <p:nvGrpSpPr>
          <p:cNvPr id="9242" name="그룹 78"/>
          <p:cNvGrpSpPr>
            <a:grpSpLocks/>
          </p:cNvGrpSpPr>
          <p:nvPr/>
        </p:nvGrpSpPr>
        <p:grpSpPr bwMode="auto">
          <a:xfrm flipH="1">
            <a:off x="4500563" y="2133600"/>
            <a:ext cx="4249737" cy="358775"/>
            <a:chOff x="6406243" y="3577771"/>
            <a:chExt cx="4250308" cy="360040"/>
          </a:xfrm>
        </p:grpSpPr>
        <p:cxnSp>
          <p:nvCxnSpPr>
            <p:cNvPr id="75" name="직선 연결선 74"/>
            <p:cNvCxnSpPr/>
            <p:nvPr/>
          </p:nvCxnSpPr>
          <p:spPr>
            <a:xfrm flipH="1" flipV="1">
              <a:off x="9162513" y="3577771"/>
              <a:ext cx="1494038" cy="360040"/>
            </a:xfrm>
            <a:prstGeom prst="line">
              <a:avLst/>
            </a:prstGeom>
            <a:ln w="19050">
              <a:solidFill>
                <a:schemeClr val="tx1">
                  <a:lumMod val="50000"/>
                  <a:lumOff val="50000"/>
                </a:schemeClr>
              </a:solidFill>
              <a:prstDash val="sysDot"/>
              <a:headEnd type="diamond"/>
              <a:tailEnd type="none"/>
            </a:ln>
          </p:spPr>
          <p:style>
            <a:lnRef idx="1">
              <a:schemeClr val="accent1"/>
            </a:lnRef>
            <a:fillRef idx="0">
              <a:schemeClr val="accent1"/>
            </a:fillRef>
            <a:effectRef idx="0">
              <a:schemeClr val="accent1"/>
            </a:effectRef>
            <a:fontRef idx="minor">
              <a:schemeClr val="tx1"/>
            </a:fontRef>
          </p:style>
        </p:cxnSp>
        <p:cxnSp>
          <p:nvCxnSpPr>
            <p:cNvPr id="76" name="직선 연결선 75"/>
            <p:cNvCxnSpPr/>
            <p:nvPr/>
          </p:nvCxnSpPr>
          <p:spPr>
            <a:xfrm rot="10800000">
              <a:off x="6406243" y="3577771"/>
              <a:ext cx="2756270"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9243" name="TextBox 76"/>
          <p:cNvSpPr txBox="1">
            <a:spLocks noChangeArrowheads="1"/>
          </p:cNvSpPr>
          <p:nvPr/>
        </p:nvSpPr>
        <p:spPr bwMode="auto">
          <a:xfrm>
            <a:off x="5994400" y="1773238"/>
            <a:ext cx="2978150" cy="368300"/>
          </a:xfrm>
          <a:prstGeom prst="rect">
            <a:avLst/>
          </a:prstGeom>
          <a:noFill/>
          <a:ln w="9525">
            <a:noFill/>
            <a:miter lim="800000"/>
            <a:headEnd/>
            <a:tailEnd/>
          </a:ln>
        </p:spPr>
        <p:txBody>
          <a:bodyPr>
            <a:spAutoFit/>
          </a:bodyPr>
          <a:lstStyle/>
          <a:p>
            <a:r>
              <a:rPr kumimoji="0" lang="en-US" altLang="ko-KR" b="1">
                <a:solidFill>
                  <a:srgbClr val="D67C01"/>
                </a:solidFill>
                <a:latin typeface="Arial" charset="0"/>
                <a:ea typeface="HY견고딕" pitchFamily="18" charset="-127"/>
                <a:cs typeface="Arial" charset="0"/>
              </a:rPr>
              <a:t>CHUNCHEON CAMPUS</a:t>
            </a:r>
          </a:p>
        </p:txBody>
      </p:sp>
      <p:sp>
        <p:nvSpPr>
          <p:cNvPr id="9244" name="TextBox 77"/>
          <p:cNvSpPr txBox="1">
            <a:spLocks noChangeArrowheads="1"/>
          </p:cNvSpPr>
          <p:nvPr/>
        </p:nvSpPr>
        <p:spPr bwMode="auto">
          <a:xfrm>
            <a:off x="5994400" y="2205038"/>
            <a:ext cx="2711450" cy="261937"/>
          </a:xfrm>
          <a:prstGeom prst="rect">
            <a:avLst/>
          </a:prstGeom>
          <a:noFill/>
          <a:ln w="9525">
            <a:noFill/>
            <a:miter lim="800000"/>
            <a:headEnd/>
            <a:tailEnd/>
          </a:ln>
        </p:spPr>
        <p:txBody>
          <a:bodyPr>
            <a:spAutoFit/>
          </a:bodyPr>
          <a:lstStyle/>
          <a:p>
            <a:r>
              <a:rPr kumimoji="0" lang="en-US" altLang="ko-KR" sz="1100" dirty="0">
                <a:solidFill>
                  <a:srgbClr val="404040"/>
                </a:solidFill>
                <a:latin typeface="Arial" charset="0"/>
                <a:ea typeface="HY견고딕" pitchFamily="18" charset="-127"/>
                <a:cs typeface="Arial" charset="0"/>
              </a:rPr>
              <a:t>Bio Technology, Information Technology</a:t>
            </a:r>
          </a:p>
        </p:txBody>
      </p:sp>
      <p:cxnSp>
        <p:nvCxnSpPr>
          <p:cNvPr id="80" name="직선 연결선 79"/>
          <p:cNvCxnSpPr/>
          <p:nvPr/>
        </p:nvCxnSpPr>
        <p:spPr>
          <a:xfrm flipH="1" flipV="1">
            <a:off x="5508625" y="2852738"/>
            <a:ext cx="604838" cy="1009650"/>
          </a:xfrm>
          <a:prstGeom prst="line">
            <a:avLst/>
          </a:prstGeom>
          <a:ln w="19050">
            <a:solidFill>
              <a:schemeClr val="tx1">
                <a:lumMod val="50000"/>
                <a:lumOff val="50000"/>
              </a:schemeClr>
            </a:solidFill>
            <a:prstDash val="sysDot"/>
            <a:headEnd type="diamond"/>
            <a:tailEnd type="none"/>
          </a:ln>
        </p:spPr>
        <p:style>
          <a:lnRef idx="1">
            <a:schemeClr val="accent1"/>
          </a:lnRef>
          <a:fillRef idx="0">
            <a:schemeClr val="accent1"/>
          </a:fillRef>
          <a:effectRef idx="0">
            <a:schemeClr val="accent1"/>
          </a:effectRef>
          <a:fontRef idx="minor">
            <a:schemeClr val="tx1"/>
          </a:fontRef>
        </p:style>
      </p:cxnSp>
      <p:cxnSp>
        <p:nvCxnSpPr>
          <p:cNvPr id="81" name="직선 연결선 80"/>
          <p:cNvCxnSpPr/>
          <p:nvPr/>
        </p:nvCxnSpPr>
        <p:spPr>
          <a:xfrm flipH="1">
            <a:off x="6084888" y="3860800"/>
            <a:ext cx="2590800" cy="0"/>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247" name="TextBox 81"/>
          <p:cNvSpPr txBox="1">
            <a:spLocks noChangeArrowheads="1"/>
          </p:cNvSpPr>
          <p:nvPr/>
        </p:nvSpPr>
        <p:spPr bwMode="auto">
          <a:xfrm>
            <a:off x="6084888" y="3500438"/>
            <a:ext cx="2590800" cy="369887"/>
          </a:xfrm>
          <a:prstGeom prst="rect">
            <a:avLst/>
          </a:prstGeom>
          <a:noFill/>
          <a:ln w="9525">
            <a:noFill/>
            <a:miter lim="800000"/>
            <a:headEnd/>
            <a:tailEnd/>
          </a:ln>
        </p:spPr>
        <p:txBody>
          <a:bodyPr>
            <a:spAutoFit/>
          </a:bodyPr>
          <a:lstStyle/>
          <a:p>
            <a:r>
              <a:rPr kumimoji="0" lang="en-US" altLang="ko-KR" b="1">
                <a:solidFill>
                  <a:srgbClr val="488211"/>
                </a:solidFill>
                <a:latin typeface="Arial" charset="0"/>
                <a:ea typeface="HY견고딕" pitchFamily="18" charset="-127"/>
                <a:cs typeface="Arial" charset="0"/>
              </a:rPr>
              <a:t>SAMCHEOK CAMPUS</a:t>
            </a:r>
          </a:p>
        </p:txBody>
      </p:sp>
      <p:sp>
        <p:nvSpPr>
          <p:cNvPr id="9248" name="TextBox 82"/>
          <p:cNvSpPr txBox="1">
            <a:spLocks noChangeArrowheads="1"/>
          </p:cNvSpPr>
          <p:nvPr/>
        </p:nvSpPr>
        <p:spPr bwMode="auto">
          <a:xfrm>
            <a:off x="6084888" y="3933825"/>
            <a:ext cx="2711450" cy="260350"/>
          </a:xfrm>
          <a:prstGeom prst="rect">
            <a:avLst/>
          </a:prstGeom>
          <a:noFill/>
          <a:ln w="9525">
            <a:noFill/>
            <a:miter lim="800000"/>
            <a:headEnd/>
            <a:tailEnd/>
          </a:ln>
        </p:spPr>
        <p:txBody>
          <a:bodyPr>
            <a:spAutoFit/>
          </a:bodyPr>
          <a:lstStyle/>
          <a:p>
            <a:r>
              <a:rPr kumimoji="0" lang="en-US" altLang="ko-KR" sz="1100">
                <a:solidFill>
                  <a:srgbClr val="404040"/>
                </a:solidFill>
                <a:latin typeface="Arial" charset="0"/>
                <a:ea typeface="HY견고딕" pitchFamily="18" charset="-127"/>
                <a:cs typeface="Arial" charset="0"/>
              </a:rPr>
              <a:t>Emergency Management</a:t>
            </a:r>
          </a:p>
        </p:txBody>
      </p:sp>
      <p:sp>
        <p:nvSpPr>
          <p:cNvPr id="85" name="Freeform 15"/>
          <p:cNvSpPr>
            <a:spLocks/>
          </p:cNvSpPr>
          <p:nvPr/>
        </p:nvSpPr>
        <p:spPr bwMode="auto">
          <a:xfrm>
            <a:off x="4355976" y="2564904"/>
            <a:ext cx="262502" cy="225720"/>
          </a:xfrm>
          <a:custGeom>
            <a:avLst/>
            <a:gdLst/>
            <a:ahLst/>
            <a:cxnLst>
              <a:cxn ang="0">
                <a:pos x="26" y="111"/>
              </a:cxn>
              <a:cxn ang="0">
                <a:pos x="33" y="115"/>
              </a:cxn>
              <a:cxn ang="0">
                <a:pos x="36" y="117"/>
              </a:cxn>
              <a:cxn ang="0">
                <a:pos x="41" y="127"/>
              </a:cxn>
              <a:cxn ang="0">
                <a:pos x="46" y="133"/>
              </a:cxn>
              <a:cxn ang="0">
                <a:pos x="58" y="135"/>
              </a:cxn>
              <a:cxn ang="0">
                <a:pos x="72" y="133"/>
              </a:cxn>
              <a:cxn ang="0">
                <a:pos x="80" y="129"/>
              </a:cxn>
              <a:cxn ang="0">
                <a:pos x="89" y="127"/>
              </a:cxn>
              <a:cxn ang="0">
                <a:pos x="99" y="130"/>
              </a:cxn>
              <a:cxn ang="0">
                <a:pos x="108" y="134"/>
              </a:cxn>
              <a:cxn ang="0">
                <a:pos x="118" y="134"/>
              </a:cxn>
              <a:cxn ang="0">
                <a:pos x="124" y="130"/>
              </a:cxn>
              <a:cxn ang="0">
                <a:pos x="129" y="120"/>
              </a:cxn>
              <a:cxn ang="0">
                <a:pos x="136" y="109"/>
              </a:cxn>
              <a:cxn ang="0">
                <a:pos x="144" y="104"/>
              </a:cxn>
              <a:cxn ang="0">
                <a:pos x="152" y="94"/>
              </a:cxn>
              <a:cxn ang="0">
                <a:pos x="155" y="86"/>
              </a:cxn>
              <a:cxn ang="0">
                <a:pos x="157" y="73"/>
              </a:cxn>
              <a:cxn ang="0">
                <a:pos x="152" y="62"/>
              </a:cxn>
              <a:cxn ang="0">
                <a:pos x="142" y="53"/>
              </a:cxn>
              <a:cxn ang="0">
                <a:pos x="133" y="46"/>
              </a:cxn>
              <a:cxn ang="0">
                <a:pos x="129" y="36"/>
              </a:cxn>
              <a:cxn ang="0">
                <a:pos x="129" y="24"/>
              </a:cxn>
              <a:cxn ang="0">
                <a:pos x="129" y="11"/>
              </a:cxn>
              <a:cxn ang="0">
                <a:pos x="126" y="5"/>
              </a:cxn>
              <a:cxn ang="0">
                <a:pos x="114" y="0"/>
              </a:cxn>
              <a:cxn ang="0">
                <a:pos x="101" y="1"/>
              </a:cxn>
              <a:cxn ang="0">
                <a:pos x="94" y="1"/>
              </a:cxn>
              <a:cxn ang="0">
                <a:pos x="89" y="2"/>
              </a:cxn>
              <a:cxn ang="0">
                <a:pos x="82" y="2"/>
              </a:cxn>
              <a:cxn ang="0">
                <a:pos x="79" y="5"/>
              </a:cxn>
              <a:cxn ang="0">
                <a:pos x="76" y="17"/>
              </a:cxn>
              <a:cxn ang="0">
                <a:pos x="76" y="25"/>
              </a:cxn>
              <a:cxn ang="0">
                <a:pos x="75" y="28"/>
              </a:cxn>
              <a:cxn ang="0">
                <a:pos x="65" y="32"/>
              </a:cxn>
              <a:cxn ang="0">
                <a:pos x="59" y="34"/>
              </a:cxn>
              <a:cxn ang="0">
                <a:pos x="47" y="43"/>
              </a:cxn>
              <a:cxn ang="0">
                <a:pos x="46" y="55"/>
              </a:cxn>
              <a:cxn ang="0">
                <a:pos x="43" y="61"/>
              </a:cxn>
              <a:cxn ang="0">
                <a:pos x="38" y="61"/>
              </a:cxn>
              <a:cxn ang="0">
                <a:pos x="29" y="61"/>
              </a:cxn>
              <a:cxn ang="0">
                <a:pos x="19" y="60"/>
              </a:cxn>
              <a:cxn ang="0">
                <a:pos x="11" y="62"/>
              </a:cxn>
              <a:cxn ang="0">
                <a:pos x="2" y="63"/>
              </a:cxn>
              <a:cxn ang="0">
                <a:pos x="2" y="68"/>
              </a:cxn>
              <a:cxn ang="0">
                <a:pos x="11" y="74"/>
              </a:cxn>
              <a:cxn ang="0">
                <a:pos x="15" y="81"/>
              </a:cxn>
              <a:cxn ang="0">
                <a:pos x="20" y="84"/>
              </a:cxn>
              <a:cxn ang="0">
                <a:pos x="22" y="87"/>
              </a:cxn>
              <a:cxn ang="0">
                <a:pos x="22" y="94"/>
              </a:cxn>
              <a:cxn ang="0">
                <a:pos x="20" y="102"/>
              </a:cxn>
              <a:cxn ang="0">
                <a:pos x="17" y="109"/>
              </a:cxn>
            </a:cxnLst>
            <a:rect l="0" t="0" r="r" b="b"/>
            <a:pathLst>
              <a:path w="157" h="135">
                <a:moveTo>
                  <a:pt x="19" y="109"/>
                </a:moveTo>
                <a:lnTo>
                  <a:pt x="19" y="109"/>
                </a:lnTo>
                <a:lnTo>
                  <a:pt x="26" y="111"/>
                </a:lnTo>
                <a:lnTo>
                  <a:pt x="26" y="111"/>
                </a:lnTo>
                <a:lnTo>
                  <a:pt x="29" y="113"/>
                </a:lnTo>
                <a:lnTo>
                  <a:pt x="33" y="115"/>
                </a:lnTo>
                <a:lnTo>
                  <a:pt x="33" y="115"/>
                </a:lnTo>
                <a:lnTo>
                  <a:pt x="36" y="117"/>
                </a:lnTo>
                <a:lnTo>
                  <a:pt x="36" y="117"/>
                </a:lnTo>
                <a:lnTo>
                  <a:pt x="38" y="122"/>
                </a:lnTo>
                <a:lnTo>
                  <a:pt x="38" y="122"/>
                </a:lnTo>
                <a:lnTo>
                  <a:pt x="41" y="127"/>
                </a:lnTo>
                <a:lnTo>
                  <a:pt x="41" y="127"/>
                </a:lnTo>
                <a:lnTo>
                  <a:pt x="43" y="131"/>
                </a:lnTo>
                <a:lnTo>
                  <a:pt x="46" y="133"/>
                </a:lnTo>
                <a:lnTo>
                  <a:pt x="48" y="134"/>
                </a:lnTo>
                <a:lnTo>
                  <a:pt x="48" y="134"/>
                </a:lnTo>
                <a:lnTo>
                  <a:pt x="58" y="135"/>
                </a:lnTo>
                <a:lnTo>
                  <a:pt x="67" y="134"/>
                </a:lnTo>
                <a:lnTo>
                  <a:pt x="67" y="134"/>
                </a:lnTo>
                <a:lnTo>
                  <a:pt x="72" y="133"/>
                </a:lnTo>
                <a:lnTo>
                  <a:pt x="76" y="130"/>
                </a:lnTo>
                <a:lnTo>
                  <a:pt x="76" y="130"/>
                </a:lnTo>
                <a:lnTo>
                  <a:pt x="80" y="129"/>
                </a:lnTo>
                <a:lnTo>
                  <a:pt x="84" y="128"/>
                </a:lnTo>
                <a:lnTo>
                  <a:pt x="84" y="128"/>
                </a:lnTo>
                <a:lnTo>
                  <a:pt x="89" y="127"/>
                </a:lnTo>
                <a:lnTo>
                  <a:pt x="94" y="128"/>
                </a:lnTo>
                <a:lnTo>
                  <a:pt x="94" y="128"/>
                </a:lnTo>
                <a:lnTo>
                  <a:pt x="99" y="130"/>
                </a:lnTo>
                <a:lnTo>
                  <a:pt x="102" y="133"/>
                </a:lnTo>
                <a:lnTo>
                  <a:pt x="102" y="133"/>
                </a:lnTo>
                <a:lnTo>
                  <a:pt x="108" y="134"/>
                </a:lnTo>
                <a:lnTo>
                  <a:pt x="114" y="134"/>
                </a:lnTo>
                <a:lnTo>
                  <a:pt x="114" y="134"/>
                </a:lnTo>
                <a:lnTo>
                  <a:pt x="118" y="134"/>
                </a:lnTo>
                <a:lnTo>
                  <a:pt x="122" y="133"/>
                </a:lnTo>
                <a:lnTo>
                  <a:pt x="124" y="130"/>
                </a:lnTo>
                <a:lnTo>
                  <a:pt x="124" y="130"/>
                </a:lnTo>
                <a:lnTo>
                  <a:pt x="127" y="125"/>
                </a:lnTo>
                <a:lnTo>
                  <a:pt x="129" y="120"/>
                </a:lnTo>
                <a:lnTo>
                  <a:pt x="129" y="120"/>
                </a:lnTo>
                <a:lnTo>
                  <a:pt x="134" y="111"/>
                </a:lnTo>
                <a:lnTo>
                  <a:pt x="134" y="111"/>
                </a:lnTo>
                <a:lnTo>
                  <a:pt x="136" y="109"/>
                </a:lnTo>
                <a:lnTo>
                  <a:pt x="140" y="107"/>
                </a:lnTo>
                <a:lnTo>
                  <a:pt x="140" y="107"/>
                </a:lnTo>
                <a:lnTo>
                  <a:pt x="144" y="104"/>
                </a:lnTo>
                <a:lnTo>
                  <a:pt x="148" y="102"/>
                </a:lnTo>
                <a:lnTo>
                  <a:pt x="148" y="102"/>
                </a:lnTo>
                <a:lnTo>
                  <a:pt x="152" y="94"/>
                </a:lnTo>
                <a:lnTo>
                  <a:pt x="152" y="94"/>
                </a:lnTo>
                <a:lnTo>
                  <a:pt x="154" y="90"/>
                </a:lnTo>
                <a:lnTo>
                  <a:pt x="155" y="86"/>
                </a:lnTo>
                <a:lnTo>
                  <a:pt x="155" y="86"/>
                </a:lnTo>
                <a:lnTo>
                  <a:pt x="156" y="76"/>
                </a:lnTo>
                <a:lnTo>
                  <a:pt x="157" y="73"/>
                </a:lnTo>
                <a:lnTo>
                  <a:pt x="156" y="68"/>
                </a:lnTo>
                <a:lnTo>
                  <a:pt x="156" y="68"/>
                </a:lnTo>
                <a:lnTo>
                  <a:pt x="152" y="62"/>
                </a:lnTo>
                <a:lnTo>
                  <a:pt x="147" y="58"/>
                </a:lnTo>
                <a:lnTo>
                  <a:pt x="147" y="58"/>
                </a:lnTo>
                <a:lnTo>
                  <a:pt x="142" y="53"/>
                </a:lnTo>
                <a:lnTo>
                  <a:pt x="142" y="53"/>
                </a:lnTo>
                <a:lnTo>
                  <a:pt x="133" y="46"/>
                </a:lnTo>
                <a:lnTo>
                  <a:pt x="133" y="46"/>
                </a:lnTo>
                <a:lnTo>
                  <a:pt x="129" y="41"/>
                </a:lnTo>
                <a:lnTo>
                  <a:pt x="129" y="39"/>
                </a:lnTo>
                <a:lnTo>
                  <a:pt x="129" y="36"/>
                </a:lnTo>
                <a:lnTo>
                  <a:pt x="129" y="36"/>
                </a:lnTo>
                <a:lnTo>
                  <a:pt x="129" y="31"/>
                </a:lnTo>
                <a:lnTo>
                  <a:pt x="129" y="24"/>
                </a:lnTo>
                <a:lnTo>
                  <a:pt x="129" y="24"/>
                </a:lnTo>
                <a:lnTo>
                  <a:pt x="129" y="18"/>
                </a:lnTo>
                <a:lnTo>
                  <a:pt x="129" y="11"/>
                </a:lnTo>
                <a:lnTo>
                  <a:pt x="129" y="11"/>
                </a:lnTo>
                <a:lnTo>
                  <a:pt x="128" y="7"/>
                </a:lnTo>
                <a:lnTo>
                  <a:pt x="126" y="5"/>
                </a:lnTo>
                <a:lnTo>
                  <a:pt x="123" y="2"/>
                </a:lnTo>
                <a:lnTo>
                  <a:pt x="121" y="1"/>
                </a:lnTo>
                <a:lnTo>
                  <a:pt x="114" y="0"/>
                </a:lnTo>
                <a:lnTo>
                  <a:pt x="107" y="0"/>
                </a:lnTo>
                <a:lnTo>
                  <a:pt x="107" y="0"/>
                </a:lnTo>
                <a:lnTo>
                  <a:pt x="101" y="1"/>
                </a:lnTo>
                <a:lnTo>
                  <a:pt x="101" y="1"/>
                </a:lnTo>
                <a:lnTo>
                  <a:pt x="97" y="1"/>
                </a:lnTo>
                <a:lnTo>
                  <a:pt x="94" y="1"/>
                </a:lnTo>
                <a:lnTo>
                  <a:pt x="94" y="1"/>
                </a:lnTo>
                <a:lnTo>
                  <a:pt x="92" y="2"/>
                </a:lnTo>
                <a:lnTo>
                  <a:pt x="89" y="2"/>
                </a:lnTo>
                <a:lnTo>
                  <a:pt x="89" y="2"/>
                </a:lnTo>
                <a:lnTo>
                  <a:pt x="86" y="1"/>
                </a:lnTo>
                <a:lnTo>
                  <a:pt x="82" y="2"/>
                </a:lnTo>
                <a:lnTo>
                  <a:pt x="82" y="2"/>
                </a:lnTo>
                <a:lnTo>
                  <a:pt x="80" y="4"/>
                </a:lnTo>
                <a:lnTo>
                  <a:pt x="79" y="5"/>
                </a:lnTo>
                <a:lnTo>
                  <a:pt x="77" y="8"/>
                </a:lnTo>
                <a:lnTo>
                  <a:pt x="77" y="13"/>
                </a:lnTo>
                <a:lnTo>
                  <a:pt x="76" y="17"/>
                </a:lnTo>
                <a:lnTo>
                  <a:pt x="76" y="17"/>
                </a:lnTo>
                <a:lnTo>
                  <a:pt x="76" y="21"/>
                </a:lnTo>
                <a:lnTo>
                  <a:pt x="76" y="25"/>
                </a:lnTo>
                <a:lnTo>
                  <a:pt x="76" y="25"/>
                </a:lnTo>
                <a:lnTo>
                  <a:pt x="75" y="27"/>
                </a:lnTo>
                <a:lnTo>
                  <a:pt x="75" y="28"/>
                </a:lnTo>
                <a:lnTo>
                  <a:pt x="72" y="29"/>
                </a:lnTo>
                <a:lnTo>
                  <a:pt x="72" y="29"/>
                </a:lnTo>
                <a:lnTo>
                  <a:pt x="65" y="32"/>
                </a:lnTo>
                <a:lnTo>
                  <a:pt x="65" y="32"/>
                </a:lnTo>
                <a:lnTo>
                  <a:pt x="59" y="34"/>
                </a:lnTo>
                <a:lnTo>
                  <a:pt x="59" y="34"/>
                </a:lnTo>
                <a:lnTo>
                  <a:pt x="52" y="38"/>
                </a:lnTo>
                <a:lnTo>
                  <a:pt x="49" y="40"/>
                </a:lnTo>
                <a:lnTo>
                  <a:pt x="47" y="43"/>
                </a:lnTo>
                <a:lnTo>
                  <a:pt x="47" y="43"/>
                </a:lnTo>
                <a:lnTo>
                  <a:pt x="46" y="49"/>
                </a:lnTo>
                <a:lnTo>
                  <a:pt x="46" y="55"/>
                </a:lnTo>
                <a:lnTo>
                  <a:pt x="46" y="55"/>
                </a:lnTo>
                <a:lnTo>
                  <a:pt x="45" y="58"/>
                </a:lnTo>
                <a:lnTo>
                  <a:pt x="43" y="61"/>
                </a:lnTo>
                <a:lnTo>
                  <a:pt x="43" y="61"/>
                </a:lnTo>
                <a:lnTo>
                  <a:pt x="40" y="61"/>
                </a:lnTo>
                <a:lnTo>
                  <a:pt x="38" y="61"/>
                </a:lnTo>
                <a:lnTo>
                  <a:pt x="38" y="61"/>
                </a:lnTo>
                <a:lnTo>
                  <a:pt x="33" y="61"/>
                </a:lnTo>
                <a:lnTo>
                  <a:pt x="29" y="61"/>
                </a:lnTo>
                <a:lnTo>
                  <a:pt x="29" y="61"/>
                </a:lnTo>
                <a:lnTo>
                  <a:pt x="25" y="61"/>
                </a:lnTo>
                <a:lnTo>
                  <a:pt x="19" y="60"/>
                </a:lnTo>
                <a:lnTo>
                  <a:pt x="19" y="60"/>
                </a:lnTo>
                <a:lnTo>
                  <a:pt x="11" y="62"/>
                </a:lnTo>
                <a:lnTo>
                  <a:pt x="11" y="62"/>
                </a:lnTo>
                <a:lnTo>
                  <a:pt x="7" y="62"/>
                </a:lnTo>
                <a:lnTo>
                  <a:pt x="2" y="63"/>
                </a:lnTo>
                <a:lnTo>
                  <a:pt x="2" y="63"/>
                </a:lnTo>
                <a:lnTo>
                  <a:pt x="0" y="65"/>
                </a:lnTo>
                <a:lnTo>
                  <a:pt x="0" y="65"/>
                </a:lnTo>
                <a:lnTo>
                  <a:pt x="2" y="68"/>
                </a:lnTo>
                <a:lnTo>
                  <a:pt x="6" y="70"/>
                </a:lnTo>
                <a:lnTo>
                  <a:pt x="6" y="70"/>
                </a:lnTo>
                <a:lnTo>
                  <a:pt x="11" y="74"/>
                </a:lnTo>
                <a:lnTo>
                  <a:pt x="14" y="79"/>
                </a:lnTo>
                <a:lnTo>
                  <a:pt x="14" y="79"/>
                </a:lnTo>
                <a:lnTo>
                  <a:pt x="15" y="81"/>
                </a:lnTo>
                <a:lnTo>
                  <a:pt x="17" y="83"/>
                </a:lnTo>
                <a:lnTo>
                  <a:pt x="17" y="83"/>
                </a:lnTo>
                <a:lnTo>
                  <a:pt x="20" y="84"/>
                </a:lnTo>
                <a:lnTo>
                  <a:pt x="21" y="86"/>
                </a:lnTo>
                <a:lnTo>
                  <a:pt x="22" y="87"/>
                </a:lnTo>
                <a:lnTo>
                  <a:pt x="22" y="87"/>
                </a:lnTo>
                <a:lnTo>
                  <a:pt x="22" y="90"/>
                </a:lnTo>
                <a:lnTo>
                  <a:pt x="22" y="94"/>
                </a:lnTo>
                <a:lnTo>
                  <a:pt x="22" y="94"/>
                </a:lnTo>
                <a:lnTo>
                  <a:pt x="21" y="99"/>
                </a:lnTo>
                <a:lnTo>
                  <a:pt x="20" y="102"/>
                </a:lnTo>
                <a:lnTo>
                  <a:pt x="20" y="102"/>
                </a:lnTo>
                <a:lnTo>
                  <a:pt x="18" y="106"/>
                </a:lnTo>
                <a:lnTo>
                  <a:pt x="17" y="109"/>
                </a:lnTo>
                <a:lnTo>
                  <a:pt x="17" y="109"/>
                </a:lnTo>
                <a:lnTo>
                  <a:pt x="19" y="109"/>
                </a:lnTo>
                <a:lnTo>
                  <a:pt x="19" y="109"/>
                </a:lnTo>
                <a:close/>
              </a:path>
            </a:pathLst>
          </a:cu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2700000" scaled="1"/>
            <a:tileRect/>
          </a:grad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solidFill>
                <a:prstClr val="white"/>
              </a:solidFill>
            </a:endParaRPr>
          </a:p>
        </p:txBody>
      </p:sp>
      <p:sp>
        <p:nvSpPr>
          <p:cNvPr id="88" name="Freeform 6"/>
          <p:cNvSpPr>
            <a:spLocks/>
          </p:cNvSpPr>
          <p:nvPr/>
        </p:nvSpPr>
        <p:spPr bwMode="auto">
          <a:xfrm>
            <a:off x="5901188" y="2794132"/>
            <a:ext cx="175764" cy="161840"/>
          </a:xfrm>
          <a:custGeom>
            <a:avLst/>
            <a:gdLst/>
            <a:ahLst/>
            <a:cxnLst>
              <a:cxn ang="0">
                <a:pos x="82" y="0"/>
              </a:cxn>
              <a:cxn ang="0">
                <a:pos x="76" y="0"/>
              </a:cxn>
              <a:cxn ang="0">
                <a:pos x="72" y="0"/>
              </a:cxn>
              <a:cxn ang="0">
                <a:pos x="67" y="0"/>
              </a:cxn>
              <a:cxn ang="0">
                <a:pos x="58" y="2"/>
              </a:cxn>
              <a:cxn ang="0">
                <a:pos x="51" y="6"/>
              </a:cxn>
              <a:cxn ang="0">
                <a:pos x="35" y="16"/>
              </a:cxn>
              <a:cxn ang="0">
                <a:pos x="29" y="19"/>
              </a:cxn>
              <a:cxn ang="0">
                <a:pos x="24" y="20"/>
              </a:cxn>
              <a:cxn ang="0">
                <a:pos x="14" y="20"/>
              </a:cxn>
              <a:cxn ang="0">
                <a:pos x="8" y="20"/>
              </a:cxn>
              <a:cxn ang="0">
                <a:pos x="2" y="21"/>
              </a:cxn>
              <a:cxn ang="0">
                <a:pos x="1" y="26"/>
              </a:cxn>
              <a:cxn ang="0">
                <a:pos x="0" y="30"/>
              </a:cxn>
              <a:cxn ang="0">
                <a:pos x="2" y="39"/>
              </a:cxn>
              <a:cxn ang="0">
                <a:pos x="3" y="46"/>
              </a:cxn>
              <a:cxn ang="0">
                <a:pos x="3" y="48"/>
              </a:cxn>
              <a:cxn ang="0">
                <a:pos x="9" y="54"/>
              </a:cxn>
              <a:cxn ang="0">
                <a:pos x="14" y="56"/>
              </a:cxn>
              <a:cxn ang="0">
                <a:pos x="15" y="59"/>
              </a:cxn>
              <a:cxn ang="0">
                <a:pos x="16" y="62"/>
              </a:cxn>
              <a:cxn ang="0">
                <a:pos x="16" y="73"/>
              </a:cxn>
              <a:cxn ang="0">
                <a:pos x="17" y="76"/>
              </a:cxn>
              <a:cxn ang="0">
                <a:pos x="23" y="84"/>
              </a:cxn>
              <a:cxn ang="0">
                <a:pos x="36" y="89"/>
              </a:cxn>
              <a:cxn ang="0">
                <a:pos x="42" y="91"/>
              </a:cxn>
              <a:cxn ang="0">
                <a:pos x="48" y="93"/>
              </a:cxn>
              <a:cxn ang="0">
                <a:pos x="58" y="101"/>
              </a:cxn>
              <a:cxn ang="0">
                <a:pos x="64" y="104"/>
              </a:cxn>
              <a:cxn ang="0">
                <a:pos x="70" y="107"/>
              </a:cxn>
              <a:cxn ang="0">
                <a:pos x="72" y="105"/>
              </a:cxn>
              <a:cxn ang="0">
                <a:pos x="80" y="101"/>
              </a:cxn>
              <a:cxn ang="0">
                <a:pos x="84" y="95"/>
              </a:cxn>
              <a:cxn ang="0">
                <a:pos x="89" y="90"/>
              </a:cxn>
              <a:cxn ang="0">
                <a:pos x="101" y="83"/>
              </a:cxn>
              <a:cxn ang="0">
                <a:pos x="104" y="81"/>
              </a:cxn>
              <a:cxn ang="0">
                <a:pos x="106" y="77"/>
              </a:cxn>
              <a:cxn ang="0">
                <a:pos x="111" y="62"/>
              </a:cxn>
              <a:cxn ang="0">
                <a:pos x="111" y="57"/>
              </a:cxn>
              <a:cxn ang="0">
                <a:pos x="110" y="49"/>
              </a:cxn>
              <a:cxn ang="0">
                <a:pos x="109" y="40"/>
              </a:cxn>
              <a:cxn ang="0">
                <a:pos x="108" y="28"/>
              </a:cxn>
              <a:cxn ang="0">
                <a:pos x="105" y="19"/>
              </a:cxn>
              <a:cxn ang="0">
                <a:pos x="104" y="16"/>
              </a:cxn>
              <a:cxn ang="0">
                <a:pos x="103" y="14"/>
              </a:cxn>
              <a:cxn ang="0">
                <a:pos x="97" y="5"/>
              </a:cxn>
              <a:cxn ang="0">
                <a:pos x="91" y="1"/>
              </a:cxn>
              <a:cxn ang="0">
                <a:pos x="87" y="0"/>
              </a:cxn>
              <a:cxn ang="0">
                <a:pos x="82" y="0"/>
              </a:cxn>
            </a:cxnLst>
            <a:rect l="0" t="0" r="r" b="b"/>
            <a:pathLst>
              <a:path w="111" h="107">
                <a:moveTo>
                  <a:pt x="82" y="0"/>
                </a:moveTo>
                <a:lnTo>
                  <a:pt x="82" y="0"/>
                </a:lnTo>
                <a:lnTo>
                  <a:pt x="76" y="0"/>
                </a:lnTo>
                <a:lnTo>
                  <a:pt x="76" y="0"/>
                </a:lnTo>
                <a:lnTo>
                  <a:pt x="72" y="0"/>
                </a:lnTo>
                <a:lnTo>
                  <a:pt x="72" y="0"/>
                </a:lnTo>
                <a:lnTo>
                  <a:pt x="67" y="0"/>
                </a:lnTo>
                <a:lnTo>
                  <a:pt x="67" y="0"/>
                </a:lnTo>
                <a:lnTo>
                  <a:pt x="63" y="1"/>
                </a:lnTo>
                <a:lnTo>
                  <a:pt x="58" y="2"/>
                </a:lnTo>
                <a:lnTo>
                  <a:pt x="51" y="6"/>
                </a:lnTo>
                <a:lnTo>
                  <a:pt x="51" y="6"/>
                </a:lnTo>
                <a:lnTo>
                  <a:pt x="41" y="14"/>
                </a:lnTo>
                <a:lnTo>
                  <a:pt x="35" y="16"/>
                </a:lnTo>
                <a:lnTo>
                  <a:pt x="29" y="19"/>
                </a:lnTo>
                <a:lnTo>
                  <a:pt x="29" y="19"/>
                </a:lnTo>
                <a:lnTo>
                  <a:pt x="24" y="20"/>
                </a:lnTo>
                <a:lnTo>
                  <a:pt x="24" y="20"/>
                </a:lnTo>
                <a:lnTo>
                  <a:pt x="20" y="20"/>
                </a:lnTo>
                <a:lnTo>
                  <a:pt x="14" y="20"/>
                </a:lnTo>
                <a:lnTo>
                  <a:pt x="14" y="20"/>
                </a:lnTo>
                <a:lnTo>
                  <a:pt x="8" y="20"/>
                </a:lnTo>
                <a:lnTo>
                  <a:pt x="5" y="20"/>
                </a:lnTo>
                <a:lnTo>
                  <a:pt x="2" y="21"/>
                </a:lnTo>
                <a:lnTo>
                  <a:pt x="2" y="21"/>
                </a:lnTo>
                <a:lnTo>
                  <a:pt x="1" y="26"/>
                </a:lnTo>
                <a:lnTo>
                  <a:pt x="0" y="30"/>
                </a:lnTo>
                <a:lnTo>
                  <a:pt x="0" y="30"/>
                </a:lnTo>
                <a:lnTo>
                  <a:pt x="1" y="34"/>
                </a:lnTo>
                <a:lnTo>
                  <a:pt x="2" y="39"/>
                </a:lnTo>
                <a:lnTo>
                  <a:pt x="2" y="39"/>
                </a:lnTo>
                <a:lnTo>
                  <a:pt x="3" y="46"/>
                </a:lnTo>
                <a:lnTo>
                  <a:pt x="3" y="46"/>
                </a:lnTo>
                <a:lnTo>
                  <a:pt x="3" y="48"/>
                </a:lnTo>
                <a:lnTo>
                  <a:pt x="6" y="50"/>
                </a:lnTo>
                <a:lnTo>
                  <a:pt x="9" y="54"/>
                </a:lnTo>
                <a:lnTo>
                  <a:pt x="9" y="54"/>
                </a:lnTo>
                <a:lnTo>
                  <a:pt x="14" y="56"/>
                </a:lnTo>
                <a:lnTo>
                  <a:pt x="14" y="56"/>
                </a:lnTo>
                <a:lnTo>
                  <a:pt x="15" y="59"/>
                </a:lnTo>
                <a:lnTo>
                  <a:pt x="16" y="62"/>
                </a:lnTo>
                <a:lnTo>
                  <a:pt x="16" y="62"/>
                </a:lnTo>
                <a:lnTo>
                  <a:pt x="16" y="67"/>
                </a:lnTo>
                <a:lnTo>
                  <a:pt x="16" y="73"/>
                </a:lnTo>
                <a:lnTo>
                  <a:pt x="16" y="73"/>
                </a:lnTo>
                <a:lnTo>
                  <a:pt x="17" y="76"/>
                </a:lnTo>
                <a:lnTo>
                  <a:pt x="19" y="80"/>
                </a:lnTo>
                <a:lnTo>
                  <a:pt x="23" y="84"/>
                </a:lnTo>
                <a:lnTo>
                  <a:pt x="29" y="88"/>
                </a:lnTo>
                <a:lnTo>
                  <a:pt x="36" y="89"/>
                </a:lnTo>
                <a:lnTo>
                  <a:pt x="36" y="89"/>
                </a:lnTo>
                <a:lnTo>
                  <a:pt x="42" y="91"/>
                </a:lnTo>
                <a:lnTo>
                  <a:pt x="48" y="93"/>
                </a:lnTo>
                <a:lnTo>
                  <a:pt x="48" y="93"/>
                </a:lnTo>
                <a:lnTo>
                  <a:pt x="54" y="96"/>
                </a:lnTo>
                <a:lnTo>
                  <a:pt x="58" y="101"/>
                </a:lnTo>
                <a:lnTo>
                  <a:pt x="58" y="101"/>
                </a:lnTo>
                <a:lnTo>
                  <a:pt x="64" y="104"/>
                </a:lnTo>
                <a:lnTo>
                  <a:pt x="67" y="105"/>
                </a:lnTo>
                <a:lnTo>
                  <a:pt x="70" y="107"/>
                </a:lnTo>
                <a:lnTo>
                  <a:pt x="70" y="107"/>
                </a:lnTo>
                <a:lnTo>
                  <a:pt x="72" y="105"/>
                </a:lnTo>
                <a:lnTo>
                  <a:pt x="75" y="104"/>
                </a:lnTo>
                <a:lnTo>
                  <a:pt x="80" y="101"/>
                </a:lnTo>
                <a:lnTo>
                  <a:pt x="80" y="101"/>
                </a:lnTo>
                <a:lnTo>
                  <a:pt x="84" y="95"/>
                </a:lnTo>
                <a:lnTo>
                  <a:pt x="89" y="90"/>
                </a:lnTo>
                <a:lnTo>
                  <a:pt x="89" y="90"/>
                </a:lnTo>
                <a:lnTo>
                  <a:pt x="95" y="87"/>
                </a:lnTo>
                <a:lnTo>
                  <a:pt x="101" y="83"/>
                </a:lnTo>
                <a:lnTo>
                  <a:pt x="101" y="83"/>
                </a:lnTo>
                <a:lnTo>
                  <a:pt x="104" y="81"/>
                </a:lnTo>
                <a:lnTo>
                  <a:pt x="106" y="77"/>
                </a:lnTo>
                <a:lnTo>
                  <a:pt x="106" y="77"/>
                </a:lnTo>
                <a:lnTo>
                  <a:pt x="110" y="70"/>
                </a:lnTo>
                <a:lnTo>
                  <a:pt x="111" y="62"/>
                </a:lnTo>
                <a:lnTo>
                  <a:pt x="111" y="62"/>
                </a:lnTo>
                <a:lnTo>
                  <a:pt x="111" y="57"/>
                </a:lnTo>
                <a:lnTo>
                  <a:pt x="111" y="57"/>
                </a:lnTo>
                <a:lnTo>
                  <a:pt x="110" y="49"/>
                </a:lnTo>
                <a:lnTo>
                  <a:pt x="110" y="49"/>
                </a:lnTo>
                <a:lnTo>
                  <a:pt x="109" y="40"/>
                </a:lnTo>
                <a:lnTo>
                  <a:pt x="109" y="40"/>
                </a:lnTo>
                <a:lnTo>
                  <a:pt x="108" y="28"/>
                </a:lnTo>
                <a:lnTo>
                  <a:pt x="108" y="28"/>
                </a:lnTo>
                <a:lnTo>
                  <a:pt x="105" y="19"/>
                </a:lnTo>
                <a:lnTo>
                  <a:pt x="105" y="19"/>
                </a:lnTo>
                <a:lnTo>
                  <a:pt x="104" y="16"/>
                </a:lnTo>
                <a:lnTo>
                  <a:pt x="103" y="14"/>
                </a:lnTo>
                <a:lnTo>
                  <a:pt x="103" y="14"/>
                </a:lnTo>
                <a:lnTo>
                  <a:pt x="101" y="8"/>
                </a:lnTo>
                <a:lnTo>
                  <a:pt x="97" y="5"/>
                </a:lnTo>
                <a:lnTo>
                  <a:pt x="97" y="5"/>
                </a:lnTo>
                <a:lnTo>
                  <a:pt x="91" y="1"/>
                </a:lnTo>
                <a:lnTo>
                  <a:pt x="87" y="0"/>
                </a:lnTo>
                <a:lnTo>
                  <a:pt x="87" y="0"/>
                </a:lnTo>
                <a:lnTo>
                  <a:pt x="82" y="0"/>
                </a:lnTo>
                <a:lnTo>
                  <a:pt x="82" y="0"/>
                </a:lnTo>
                <a:close/>
              </a:path>
            </a:pathLst>
          </a:cu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2700000" scaled="1"/>
            <a:tileRect/>
          </a:gradFill>
          <a:ln>
            <a:noFill/>
          </a:ln>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solidFill>
                <a:prstClr val="white"/>
              </a:solidFill>
            </a:endParaRPr>
          </a:p>
        </p:txBody>
      </p:sp>
      <p:grpSp>
        <p:nvGrpSpPr>
          <p:cNvPr id="9255" name="그룹 98"/>
          <p:cNvGrpSpPr>
            <a:grpSpLocks/>
          </p:cNvGrpSpPr>
          <p:nvPr/>
        </p:nvGrpSpPr>
        <p:grpSpPr bwMode="auto">
          <a:xfrm>
            <a:off x="571472" y="3643314"/>
            <a:ext cx="2301932" cy="2228852"/>
            <a:chOff x="565835" y="4476735"/>
            <a:chExt cx="1624930" cy="1624930"/>
          </a:xfrm>
        </p:grpSpPr>
        <p:sp>
          <p:nvSpPr>
            <p:cNvPr id="100" name="눈물 방울 99"/>
            <p:cNvSpPr/>
            <p:nvPr/>
          </p:nvSpPr>
          <p:spPr>
            <a:xfrm rot="8100000">
              <a:off x="565835" y="4476735"/>
              <a:ext cx="1624930" cy="1624930"/>
            </a:xfrm>
            <a:prstGeom prst="teardrop">
              <a:avLst/>
            </a:prstGeom>
            <a:gradFill flip="none" rotWithShape="1">
              <a:gsLst>
                <a:gs pos="0">
                  <a:srgbClr val="7F7F7F"/>
                </a:gs>
                <a:gs pos="50000">
                  <a:srgbClr val="BFBFBF"/>
                </a:gs>
                <a:gs pos="100000">
                  <a:srgbClr val="F2F2F2"/>
                </a:gs>
              </a:gsLst>
              <a:lin ang="0" scaled="1"/>
              <a:tileRect/>
            </a:gradFill>
            <a:ln>
              <a:noFill/>
            </a:ln>
            <a:effectLst>
              <a:outerShdw blurRad="50800" dist="38100" dir="2700000" algn="tl" rotWithShape="0">
                <a:prstClr val="black">
                  <a:alpha val="40000"/>
                </a:prstClr>
              </a:outerShdw>
            </a:effectLst>
            <a:scene3d>
              <a:camera prst="orthographicFront"/>
              <a:lightRig rig="threePt" dir="t"/>
            </a:scene3d>
            <a:sp3d>
              <a:bevelT w="19050" h="19050"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01" name="순서도: 연결자 100"/>
            <p:cNvSpPr/>
            <p:nvPr/>
          </p:nvSpPr>
          <p:spPr>
            <a:xfrm>
              <a:off x="680005" y="4516562"/>
              <a:ext cx="1389952" cy="1389953"/>
            </a:xfrm>
            <a:prstGeom prst="flowChartConnector">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1304" name="TextBox 101"/>
          <p:cNvSpPr txBox="1">
            <a:spLocks noChangeArrowheads="1"/>
          </p:cNvSpPr>
          <p:nvPr/>
        </p:nvSpPr>
        <p:spPr bwMode="auto">
          <a:xfrm>
            <a:off x="519113" y="4103566"/>
            <a:ext cx="2338387" cy="1754326"/>
          </a:xfrm>
          <a:prstGeom prst="rect">
            <a:avLst/>
          </a:prstGeom>
          <a:noFill/>
          <a:ln w="9525">
            <a:noFill/>
            <a:miter lim="800000"/>
            <a:headEnd/>
            <a:tailEnd/>
          </a:ln>
        </p:spPr>
        <p:txBody>
          <a:bodyPr anchor="ctr">
            <a:spAutoFit/>
          </a:bodyPr>
          <a:lstStyle/>
          <a:p>
            <a:pPr algn="ctr">
              <a:lnSpc>
                <a:spcPct val="150000"/>
              </a:lnSpc>
              <a:defRPr/>
            </a:pPr>
            <a:r>
              <a:rPr kumimoji="0" lang="en-US" altLang="ko-KR" b="1" dirty="0">
                <a:solidFill>
                  <a:schemeClr val="accent2">
                    <a:lumMod val="75000"/>
                  </a:schemeClr>
                </a:solidFill>
                <a:latin typeface="Arial" charset="0"/>
                <a:ea typeface="HY견고딕" pitchFamily="18" charset="-127"/>
                <a:cs typeface="Arial" charset="0"/>
              </a:rPr>
              <a:t>The </a:t>
            </a:r>
            <a:r>
              <a:rPr kumimoji="0" lang="en-US" altLang="ko-KR" b="1" dirty="0" smtClean="0">
                <a:solidFill>
                  <a:schemeClr val="accent2">
                    <a:lumMod val="75000"/>
                  </a:schemeClr>
                </a:solidFill>
                <a:latin typeface="Arial" charset="0"/>
                <a:ea typeface="HY견고딕" pitchFamily="18" charset="-127"/>
                <a:cs typeface="Arial" charset="0"/>
              </a:rPr>
              <a:t>Nearest </a:t>
            </a:r>
            <a:endParaRPr kumimoji="0" lang="en-US" altLang="ko-KR" b="1" dirty="0">
              <a:solidFill>
                <a:schemeClr val="accent2">
                  <a:lumMod val="75000"/>
                </a:schemeClr>
              </a:solidFill>
              <a:latin typeface="Arial" charset="0"/>
              <a:ea typeface="HY견고딕" pitchFamily="18" charset="-127"/>
              <a:cs typeface="Arial" charset="0"/>
            </a:endParaRPr>
          </a:p>
          <a:p>
            <a:pPr algn="ctr">
              <a:lnSpc>
                <a:spcPct val="150000"/>
              </a:lnSpc>
              <a:defRPr/>
            </a:pPr>
            <a:r>
              <a:rPr kumimoji="0" lang="en-US" altLang="ko-KR" b="1" dirty="0">
                <a:solidFill>
                  <a:schemeClr val="accent2">
                    <a:lumMod val="75000"/>
                  </a:schemeClr>
                </a:solidFill>
                <a:latin typeface="Arial" charset="0"/>
                <a:ea typeface="HY견고딕" pitchFamily="18" charset="-127"/>
                <a:cs typeface="Arial" charset="0"/>
              </a:rPr>
              <a:t>National University </a:t>
            </a:r>
          </a:p>
          <a:p>
            <a:pPr algn="ctr">
              <a:lnSpc>
                <a:spcPct val="150000"/>
              </a:lnSpc>
              <a:defRPr/>
            </a:pPr>
            <a:r>
              <a:rPr kumimoji="0" lang="en-US" altLang="ko-KR" b="1" dirty="0">
                <a:solidFill>
                  <a:schemeClr val="accent2">
                    <a:lumMod val="75000"/>
                  </a:schemeClr>
                </a:solidFill>
                <a:latin typeface="Arial" charset="0"/>
                <a:ea typeface="HY견고딕" pitchFamily="18" charset="-127"/>
                <a:cs typeface="Arial" charset="0"/>
              </a:rPr>
              <a:t>From </a:t>
            </a:r>
            <a:r>
              <a:rPr kumimoji="0" lang="en-US" altLang="ko-KR" b="1" dirty="0" smtClean="0">
                <a:solidFill>
                  <a:schemeClr val="accent2">
                    <a:lumMod val="75000"/>
                  </a:schemeClr>
                </a:solidFill>
                <a:latin typeface="Arial" charset="0"/>
                <a:ea typeface="HY견고딕" pitchFamily="18" charset="-127"/>
                <a:cs typeface="Arial" charset="0"/>
              </a:rPr>
              <a:t>the Capital of Korea </a:t>
            </a:r>
            <a:endParaRPr kumimoji="0" lang="en-US" altLang="ko-KR" b="1" dirty="0">
              <a:solidFill>
                <a:schemeClr val="accent2">
                  <a:lumMod val="75000"/>
                </a:schemeClr>
              </a:solidFill>
              <a:latin typeface="Arial" charset="0"/>
              <a:ea typeface="HY견고딕" pitchFamily="18" charset="-127"/>
              <a:cs typeface="Arial" charset="0"/>
            </a:endParaRPr>
          </a:p>
        </p:txBody>
      </p:sp>
      <p:sp>
        <p:nvSpPr>
          <p:cNvPr id="104" name="타원 103"/>
          <p:cNvSpPr/>
          <p:nvPr/>
        </p:nvSpPr>
        <p:spPr>
          <a:xfrm>
            <a:off x="6911396" y="6376114"/>
            <a:ext cx="1071845" cy="297736"/>
          </a:xfrm>
          <a:prstGeom prst="ellipse">
            <a:avLst/>
          </a:prstGeom>
          <a:gradFill>
            <a:gsLst>
              <a:gs pos="0">
                <a:schemeClr val="tx1">
                  <a:lumMod val="65000"/>
                  <a:lumOff val="35000"/>
                </a:schemeClr>
              </a:gs>
              <a:gs pos="24000">
                <a:schemeClr val="bg1">
                  <a:lumMod val="50000"/>
                  <a:alpha val="59000"/>
                </a:schemeClr>
              </a:gs>
              <a:gs pos="100000">
                <a:schemeClr val="bg1">
                  <a:lumMod val="75000"/>
                </a:schemeClr>
              </a:gs>
            </a:gsLst>
            <a:lin ang="27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7" name="Freeform 15"/>
          <p:cNvSpPr>
            <a:spLocks/>
          </p:cNvSpPr>
          <p:nvPr/>
        </p:nvSpPr>
        <p:spPr bwMode="auto">
          <a:xfrm>
            <a:off x="4211960" y="2357430"/>
            <a:ext cx="288032" cy="216024"/>
          </a:xfrm>
          <a:custGeom>
            <a:avLst/>
            <a:gdLst/>
            <a:ahLst/>
            <a:cxnLst>
              <a:cxn ang="0">
                <a:pos x="26" y="111"/>
              </a:cxn>
              <a:cxn ang="0">
                <a:pos x="33" y="115"/>
              </a:cxn>
              <a:cxn ang="0">
                <a:pos x="36" y="117"/>
              </a:cxn>
              <a:cxn ang="0">
                <a:pos x="41" y="127"/>
              </a:cxn>
              <a:cxn ang="0">
                <a:pos x="46" y="133"/>
              </a:cxn>
              <a:cxn ang="0">
                <a:pos x="58" y="135"/>
              </a:cxn>
              <a:cxn ang="0">
                <a:pos x="72" y="133"/>
              </a:cxn>
              <a:cxn ang="0">
                <a:pos x="80" y="129"/>
              </a:cxn>
              <a:cxn ang="0">
                <a:pos x="89" y="127"/>
              </a:cxn>
              <a:cxn ang="0">
                <a:pos x="99" y="130"/>
              </a:cxn>
              <a:cxn ang="0">
                <a:pos x="108" y="134"/>
              </a:cxn>
              <a:cxn ang="0">
                <a:pos x="118" y="134"/>
              </a:cxn>
              <a:cxn ang="0">
                <a:pos x="124" y="130"/>
              </a:cxn>
              <a:cxn ang="0">
                <a:pos x="129" y="120"/>
              </a:cxn>
              <a:cxn ang="0">
                <a:pos x="136" y="109"/>
              </a:cxn>
              <a:cxn ang="0">
                <a:pos x="144" y="104"/>
              </a:cxn>
              <a:cxn ang="0">
                <a:pos x="152" y="94"/>
              </a:cxn>
              <a:cxn ang="0">
                <a:pos x="155" y="86"/>
              </a:cxn>
              <a:cxn ang="0">
                <a:pos x="157" y="73"/>
              </a:cxn>
              <a:cxn ang="0">
                <a:pos x="152" y="62"/>
              </a:cxn>
              <a:cxn ang="0">
                <a:pos x="142" y="53"/>
              </a:cxn>
              <a:cxn ang="0">
                <a:pos x="133" y="46"/>
              </a:cxn>
              <a:cxn ang="0">
                <a:pos x="129" y="36"/>
              </a:cxn>
              <a:cxn ang="0">
                <a:pos x="129" y="24"/>
              </a:cxn>
              <a:cxn ang="0">
                <a:pos x="129" y="11"/>
              </a:cxn>
              <a:cxn ang="0">
                <a:pos x="126" y="5"/>
              </a:cxn>
              <a:cxn ang="0">
                <a:pos x="114" y="0"/>
              </a:cxn>
              <a:cxn ang="0">
                <a:pos x="101" y="1"/>
              </a:cxn>
              <a:cxn ang="0">
                <a:pos x="94" y="1"/>
              </a:cxn>
              <a:cxn ang="0">
                <a:pos x="89" y="2"/>
              </a:cxn>
              <a:cxn ang="0">
                <a:pos x="82" y="2"/>
              </a:cxn>
              <a:cxn ang="0">
                <a:pos x="79" y="5"/>
              </a:cxn>
              <a:cxn ang="0">
                <a:pos x="76" y="17"/>
              </a:cxn>
              <a:cxn ang="0">
                <a:pos x="76" y="25"/>
              </a:cxn>
              <a:cxn ang="0">
                <a:pos x="75" y="28"/>
              </a:cxn>
              <a:cxn ang="0">
                <a:pos x="65" y="32"/>
              </a:cxn>
              <a:cxn ang="0">
                <a:pos x="59" y="34"/>
              </a:cxn>
              <a:cxn ang="0">
                <a:pos x="47" y="43"/>
              </a:cxn>
              <a:cxn ang="0">
                <a:pos x="46" y="55"/>
              </a:cxn>
              <a:cxn ang="0">
                <a:pos x="43" y="61"/>
              </a:cxn>
              <a:cxn ang="0">
                <a:pos x="38" y="61"/>
              </a:cxn>
              <a:cxn ang="0">
                <a:pos x="29" y="61"/>
              </a:cxn>
              <a:cxn ang="0">
                <a:pos x="19" y="60"/>
              </a:cxn>
              <a:cxn ang="0">
                <a:pos x="11" y="62"/>
              </a:cxn>
              <a:cxn ang="0">
                <a:pos x="2" y="63"/>
              </a:cxn>
              <a:cxn ang="0">
                <a:pos x="2" y="68"/>
              </a:cxn>
              <a:cxn ang="0">
                <a:pos x="11" y="74"/>
              </a:cxn>
              <a:cxn ang="0">
                <a:pos x="15" y="81"/>
              </a:cxn>
              <a:cxn ang="0">
                <a:pos x="20" y="84"/>
              </a:cxn>
              <a:cxn ang="0">
                <a:pos x="22" y="87"/>
              </a:cxn>
              <a:cxn ang="0">
                <a:pos x="22" y="94"/>
              </a:cxn>
              <a:cxn ang="0">
                <a:pos x="20" y="102"/>
              </a:cxn>
              <a:cxn ang="0">
                <a:pos x="17" y="109"/>
              </a:cxn>
            </a:cxnLst>
            <a:rect l="0" t="0" r="r" b="b"/>
            <a:pathLst>
              <a:path w="157" h="135">
                <a:moveTo>
                  <a:pt x="19" y="109"/>
                </a:moveTo>
                <a:lnTo>
                  <a:pt x="19" y="109"/>
                </a:lnTo>
                <a:lnTo>
                  <a:pt x="26" y="111"/>
                </a:lnTo>
                <a:lnTo>
                  <a:pt x="26" y="111"/>
                </a:lnTo>
                <a:lnTo>
                  <a:pt x="29" y="113"/>
                </a:lnTo>
                <a:lnTo>
                  <a:pt x="33" y="115"/>
                </a:lnTo>
                <a:lnTo>
                  <a:pt x="33" y="115"/>
                </a:lnTo>
                <a:lnTo>
                  <a:pt x="36" y="117"/>
                </a:lnTo>
                <a:lnTo>
                  <a:pt x="36" y="117"/>
                </a:lnTo>
                <a:lnTo>
                  <a:pt x="38" y="122"/>
                </a:lnTo>
                <a:lnTo>
                  <a:pt x="38" y="122"/>
                </a:lnTo>
                <a:lnTo>
                  <a:pt x="41" y="127"/>
                </a:lnTo>
                <a:lnTo>
                  <a:pt x="41" y="127"/>
                </a:lnTo>
                <a:lnTo>
                  <a:pt x="43" y="131"/>
                </a:lnTo>
                <a:lnTo>
                  <a:pt x="46" y="133"/>
                </a:lnTo>
                <a:lnTo>
                  <a:pt x="48" y="134"/>
                </a:lnTo>
                <a:lnTo>
                  <a:pt x="48" y="134"/>
                </a:lnTo>
                <a:lnTo>
                  <a:pt x="58" y="135"/>
                </a:lnTo>
                <a:lnTo>
                  <a:pt x="67" y="134"/>
                </a:lnTo>
                <a:lnTo>
                  <a:pt x="67" y="134"/>
                </a:lnTo>
                <a:lnTo>
                  <a:pt x="72" y="133"/>
                </a:lnTo>
                <a:lnTo>
                  <a:pt x="76" y="130"/>
                </a:lnTo>
                <a:lnTo>
                  <a:pt x="76" y="130"/>
                </a:lnTo>
                <a:lnTo>
                  <a:pt x="80" y="129"/>
                </a:lnTo>
                <a:lnTo>
                  <a:pt x="84" y="128"/>
                </a:lnTo>
                <a:lnTo>
                  <a:pt x="84" y="128"/>
                </a:lnTo>
                <a:lnTo>
                  <a:pt x="89" y="127"/>
                </a:lnTo>
                <a:lnTo>
                  <a:pt x="94" y="128"/>
                </a:lnTo>
                <a:lnTo>
                  <a:pt x="94" y="128"/>
                </a:lnTo>
                <a:lnTo>
                  <a:pt x="99" y="130"/>
                </a:lnTo>
                <a:lnTo>
                  <a:pt x="102" y="133"/>
                </a:lnTo>
                <a:lnTo>
                  <a:pt x="102" y="133"/>
                </a:lnTo>
                <a:lnTo>
                  <a:pt x="108" y="134"/>
                </a:lnTo>
                <a:lnTo>
                  <a:pt x="114" y="134"/>
                </a:lnTo>
                <a:lnTo>
                  <a:pt x="114" y="134"/>
                </a:lnTo>
                <a:lnTo>
                  <a:pt x="118" y="134"/>
                </a:lnTo>
                <a:lnTo>
                  <a:pt x="122" y="133"/>
                </a:lnTo>
                <a:lnTo>
                  <a:pt x="124" y="130"/>
                </a:lnTo>
                <a:lnTo>
                  <a:pt x="124" y="130"/>
                </a:lnTo>
                <a:lnTo>
                  <a:pt x="127" y="125"/>
                </a:lnTo>
                <a:lnTo>
                  <a:pt x="129" y="120"/>
                </a:lnTo>
                <a:lnTo>
                  <a:pt x="129" y="120"/>
                </a:lnTo>
                <a:lnTo>
                  <a:pt x="134" y="111"/>
                </a:lnTo>
                <a:lnTo>
                  <a:pt x="134" y="111"/>
                </a:lnTo>
                <a:lnTo>
                  <a:pt x="136" y="109"/>
                </a:lnTo>
                <a:lnTo>
                  <a:pt x="140" y="107"/>
                </a:lnTo>
                <a:lnTo>
                  <a:pt x="140" y="107"/>
                </a:lnTo>
                <a:lnTo>
                  <a:pt x="144" y="104"/>
                </a:lnTo>
                <a:lnTo>
                  <a:pt x="148" y="102"/>
                </a:lnTo>
                <a:lnTo>
                  <a:pt x="148" y="102"/>
                </a:lnTo>
                <a:lnTo>
                  <a:pt x="152" y="94"/>
                </a:lnTo>
                <a:lnTo>
                  <a:pt x="152" y="94"/>
                </a:lnTo>
                <a:lnTo>
                  <a:pt x="154" y="90"/>
                </a:lnTo>
                <a:lnTo>
                  <a:pt x="155" y="86"/>
                </a:lnTo>
                <a:lnTo>
                  <a:pt x="155" y="86"/>
                </a:lnTo>
                <a:lnTo>
                  <a:pt x="156" y="76"/>
                </a:lnTo>
                <a:lnTo>
                  <a:pt x="157" y="73"/>
                </a:lnTo>
                <a:lnTo>
                  <a:pt x="156" y="68"/>
                </a:lnTo>
                <a:lnTo>
                  <a:pt x="156" y="68"/>
                </a:lnTo>
                <a:lnTo>
                  <a:pt x="152" y="62"/>
                </a:lnTo>
                <a:lnTo>
                  <a:pt x="147" y="58"/>
                </a:lnTo>
                <a:lnTo>
                  <a:pt x="147" y="58"/>
                </a:lnTo>
                <a:lnTo>
                  <a:pt x="142" y="53"/>
                </a:lnTo>
                <a:lnTo>
                  <a:pt x="142" y="53"/>
                </a:lnTo>
                <a:lnTo>
                  <a:pt x="133" y="46"/>
                </a:lnTo>
                <a:lnTo>
                  <a:pt x="133" y="46"/>
                </a:lnTo>
                <a:lnTo>
                  <a:pt x="129" y="41"/>
                </a:lnTo>
                <a:lnTo>
                  <a:pt x="129" y="39"/>
                </a:lnTo>
                <a:lnTo>
                  <a:pt x="129" y="36"/>
                </a:lnTo>
                <a:lnTo>
                  <a:pt x="129" y="36"/>
                </a:lnTo>
                <a:lnTo>
                  <a:pt x="129" y="31"/>
                </a:lnTo>
                <a:lnTo>
                  <a:pt x="129" y="24"/>
                </a:lnTo>
                <a:lnTo>
                  <a:pt x="129" y="24"/>
                </a:lnTo>
                <a:lnTo>
                  <a:pt x="129" y="18"/>
                </a:lnTo>
                <a:lnTo>
                  <a:pt x="129" y="11"/>
                </a:lnTo>
                <a:lnTo>
                  <a:pt x="129" y="11"/>
                </a:lnTo>
                <a:lnTo>
                  <a:pt x="128" y="7"/>
                </a:lnTo>
                <a:lnTo>
                  <a:pt x="126" y="5"/>
                </a:lnTo>
                <a:lnTo>
                  <a:pt x="123" y="2"/>
                </a:lnTo>
                <a:lnTo>
                  <a:pt x="121" y="1"/>
                </a:lnTo>
                <a:lnTo>
                  <a:pt x="114" y="0"/>
                </a:lnTo>
                <a:lnTo>
                  <a:pt x="107" y="0"/>
                </a:lnTo>
                <a:lnTo>
                  <a:pt x="107" y="0"/>
                </a:lnTo>
                <a:lnTo>
                  <a:pt x="101" y="1"/>
                </a:lnTo>
                <a:lnTo>
                  <a:pt x="101" y="1"/>
                </a:lnTo>
                <a:lnTo>
                  <a:pt x="97" y="1"/>
                </a:lnTo>
                <a:lnTo>
                  <a:pt x="94" y="1"/>
                </a:lnTo>
                <a:lnTo>
                  <a:pt x="94" y="1"/>
                </a:lnTo>
                <a:lnTo>
                  <a:pt x="92" y="2"/>
                </a:lnTo>
                <a:lnTo>
                  <a:pt x="89" y="2"/>
                </a:lnTo>
                <a:lnTo>
                  <a:pt x="89" y="2"/>
                </a:lnTo>
                <a:lnTo>
                  <a:pt x="86" y="1"/>
                </a:lnTo>
                <a:lnTo>
                  <a:pt x="82" y="2"/>
                </a:lnTo>
                <a:lnTo>
                  <a:pt x="82" y="2"/>
                </a:lnTo>
                <a:lnTo>
                  <a:pt x="80" y="4"/>
                </a:lnTo>
                <a:lnTo>
                  <a:pt x="79" y="5"/>
                </a:lnTo>
                <a:lnTo>
                  <a:pt x="77" y="8"/>
                </a:lnTo>
                <a:lnTo>
                  <a:pt x="77" y="13"/>
                </a:lnTo>
                <a:lnTo>
                  <a:pt x="76" y="17"/>
                </a:lnTo>
                <a:lnTo>
                  <a:pt x="76" y="17"/>
                </a:lnTo>
                <a:lnTo>
                  <a:pt x="76" y="21"/>
                </a:lnTo>
                <a:lnTo>
                  <a:pt x="76" y="25"/>
                </a:lnTo>
                <a:lnTo>
                  <a:pt x="76" y="25"/>
                </a:lnTo>
                <a:lnTo>
                  <a:pt x="75" y="27"/>
                </a:lnTo>
                <a:lnTo>
                  <a:pt x="75" y="28"/>
                </a:lnTo>
                <a:lnTo>
                  <a:pt x="72" y="29"/>
                </a:lnTo>
                <a:lnTo>
                  <a:pt x="72" y="29"/>
                </a:lnTo>
                <a:lnTo>
                  <a:pt x="65" y="32"/>
                </a:lnTo>
                <a:lnTo>
                  <a:pt x="65" y="32"/>
                </a:lnTo>
                <a:lnTo>
                  <a:pt x="59" y="34"/>
                </a:lnTo>
                <a:lnTo>
                  <a:pt x="59" y="34"/>
                </a:lnTo>
                <a:lnTo>
                  <a:pt x="52" y="38"/>
                </a:lnTo>
                <a:lnTo>
                  <a:pt x="49" y="40"/>
                </a:lnTo>
                <a:lnTo>
                  <a:pt x="47" y="43"/>
                </a:lnTo>
                <a:lnTo>
                  <a:pt x="47" y="43"/>
                </a:lnTo>
                <a:lnTo>
                  <a:pt x="46" y="49"/>
                </a:lnTo>
                <a:lnTo>
                  <a:pt x="46" y="55"/>
                </a:lnTo>
                <a:lnTo>
                  <a:pt x="46" y="55"/>
                </a:lnTo>
                <a:lnTo>
                  <a:pt x="45" y="58"/>
                </a:lnTo>
                <a:lnTo>
                  <a:pt x="43" y="61"/>
                </a:lnTo>
                <a:lnTo>
                  <a:pt x="43" y="61"/>
                </a:lnTo>
                <a:lnTo>
                  <a:pt x="40" y="61"/>
                </a:lnTo>
                <a:lnTo>
                  <a:pt x="38" y="61"/>
                </a:lnTo>
                <a:lnTo>
                  <a:pt x="38" y="61"/>
                </a:lnTo>
                <a:lnTo>
                  <a:pt x="33" y="61"/>
                </a:lnTo>
                <a:lnTo>
                  <a:pt x="29" y="61"/>
                </a:lnTo>
                <a:lnTo>
                  <a:pt x="29" y="61"/>
                </a:lnTo>
                <a:lnTo>
                  <a:pt x="25" y="61"/>
                </a:lnTo>
                <a:lnTo>
                  <a:pt x="19" y="60"/>
                </a:lnTo>
                <a:lnTo>
                  <a:pt x="19" y="60"/>
                </a:lnTo>
                <a:lnTo>
                  <a:pt x="11" y="62"/>
                </a:lnTo>
                <a:lnTo>
                  <a:pt x="11" y="62"/>
                </a:lnTo>
                <a:lnTo>
                  <a:pt x="7" y="62"/>
                </a:lnTo>
                <a:lnTo>
                  <a:pt x="2" y="63"/>
                </a:lnTo>
                <a:lnTo>
                  <a:pt x="2" y="63"/>
                </a:lnTo>
                <a:lnTo>
                  <a:pt x="0" y="65"/>
                </a:lnTo>
                <a:lnTo>
                  <a:pt x="0" y="65"/>
                </a:lnTo>
                <a:lnTo>
                  <a:pt x="2" y="68"/>
                </a:lnTo>
                <a:lnTo>
                  <a:pt x="6" y="70"/>
                </a:lnTo>
                <a:lnTo>
                  <a:pt x="6" y="70"/>
                </a:lnTo>
                <a:lnTo>
                  <a:pt x="11" y="74"/>
                </a:lnTo>
                <a:lnTo>
                  <a:pt x="14" y="79"/>
                </a:lnTo>
                <a:lnTo>
                  <a:pt x="14" y="79"/>
                </a:lnTo>
                <a:lnTo>
                  <a:pt x="15" y="81"/>
                </a:lnTo>
                <a:lnTo>
                  <a:pt x="17" y="83"/>
                </a:lnTo>
                <a:lnTo>
                  <a:pt x="17" y="83"/>
                </a:lnTo>
                <a:lnTo>
                  <a:pt x="20" y="84"/>
                </a:lnTo>
                <a:lnTo>
                  <a:pt x="21" y="86"/>
                </a:lnTo>
                <a:lnTo>
                  <a:pt x="22" y="87"/>
                </a:lnTo>
                <a:lnTo>
                  <a:pt x="22" y="87"/>
                </a:lnTo>
                <a:lnTo>
                  <a:pt x="22" y="90"/>
                </a:lnTo>
                <a:lnTo>
                  <a:pt x="22" y="94"/>
                </a:lnTo>
                <a:lnTo>
                  <a:pt x="22" y="94"/>
                </a:lnTo>
                <a:lnTo>
                  <a:pt x="21" y="99"/>
                </a:lnTo>
                <a:lnTo>
                  <a:pt x="20" y="102"/>
                </a:lnTo>
                <a:lnTo>
                  <a:pt x="20" y="102"/>
                </a:lnTo>
                <a:lnTo>
                  <a:pt x="18" y="106"/>
                </a:lnTo>
                <a:lnTo>
                  <a:pt x="17" y="109"/>
                </a:lnTo>
                <a:lnTo>
                  <a:pt x="17" y="109"/>
                </a:lnTo>
                <a:lnTo>
                  <a:pt x="19" y="109"/>
                </a:lnTo>
                <a:lnTo>
                  <a:pt x="19" y="109"/>
                </a:lnTo>
                <a:close/>
              </a:path>
            </a:pathLst>
          </a:custGeom>
          <a:solidFill>
            <a:srgbClr val="92D050"/>
          </a:solidFill>
          <a:ln>
            <a:noFill/>
          </a:ln>
          <a:effectLst>
            <a:outerShdw blurRad="50800" dist="38100" dir="5400000" algn="t" rotWithShape="0">
              <a:prstClr val="black">
                <a:alpha val="40000"/>
              </a:prstClr>
            </a:outerShdw>
          </a:effectLst>
          <a:scene3d>
            <a:camera prst="perspectiveAbove"/>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solidFill>
                <a:prstClr val="white"/>
              </a:solidFill>
            </a:endParaRPr>
          </a:p>
        </p:txBody>
      </p:sp>
      <p:sp>
        <p:nvSpPr>
          <p:cNvPr id="48" name="Freeform 15"/>
          <p:cNvSpPr>
            <a:spLocks/>
          </p:cNvSpPr>
          <p:nvPr/>
        </p:nvSpPr>
        <p:spPr bwMode="auto">
          <a:xfrm>
            <a:off x="3635896" y="2564904"/>
            <a:ext cx="360040" cy="285660"/>
          </a:xfrm>
          <a:custGeom>
            <a:avLst/>
            <a:gdLst/>
            <a:ahLst/>
            <a:cxnLst>
              <a:cxn ang="0">
                <a:pos x="26" y="111"/>
              </a:cxn>
              <a:cxn ang="0">
                <a:pos x="33" y="115"/>
              </a:cxn>
              <a:cxn ang="0">
                <a:pos x="36" y="117"/>
              </a:cxn>
              <a:cxn ang="0">
                <a:pos x="41" y="127"/>
              </a:cxn>
              <a:cxn ang="0">
                <a:pos x="46" y="133"/>
              </a:cxn>
              <a:cxn ang="0">
                <a:pos x="58" y="135"/>
              </a:cxn>
              <a:cxn ang="0">
                <a:pos x="72" y="133"/>
              </a:cxn>
              <a:cxn ang="0">
                <a:pos x="80" y="129"/>
              </a:cxn>
              <a:cxn ang="0">
                <a:pos x="89" y="127"/>
              </a:cxn>
              <a:cxn ang="0">
                <a:pos x="99" y="130"/>
              </a:cxn>
              <a:cxn ang="0">
                <a:pos x="108" y="134"/>
              </a:cxn>
              <a:cxn ang="0">
                <a:pos x="118" y="134"/>
              </a:cxn>
              <a:cxn ang="0">
                <a:pos x="124" y="130"/>
              </a:cxn>
              <a:cxn ang="0">
                <a:pos x="129" y="120"/>
              </a:cxn>
              <a:cxn ang="0">
                <a:pos x="136" y="109"/>
              </a:cxn>
              <a:cxn ang="0">
                <a:pos x="144" y="104"/>
              </a:cxn>
              <a:cxn ang="0">
                <a:pos x="152" y="94"/>
              </a:cxn>
              <a:cxn ang="0">
                <a:pos x="155" y="86"/>
              </a:cxn>
              <a:cxn ang="0">
                <a:pos x="157" y="73"/>
              </a:cxn>
              <a:cxn ang="0">
                <a:pos x="152" y="62"/>
              </a:cxn>
              <a:cxn ang="0">
                <a:pos x="142" y="53"/>
              </a:cxn>
              <a:cxn ang="0">
                <a:pos x="133" y="46"/>
              </a:cxn>
              <a:cxn ang="0">
                <a:pos x="129" y="36"/>
              </a:cxn>
              <a:cxn ang="0">
                <a:pos x="129" y="24"/>
              </a:cxn>
              <a:cxn ang="0">
                <a:pos x="129" y="11"/>
              </a:cxn>
              <a:cxn ang="0">
                <a:pos x="126" y="5"/>
              </a:cxn>
              <a:cxn ang="0">
                <a:pos x="114" y="0"/>
              </a:cxn>
              <a:cxn ang="0">
                <a:pos x="101" y="1"/>
              </a:cxn>
              <a:cxn ang="0">
                <a:pos x="94" y="1"/>
              </a:cxn>
              <a:cxn ang="0">
                <a:pos x="89" y="2"/>
              </a:cxn>
              <a:cxn ang="0">
                <a:pos x="82" y="2"/>
              </a:cxn>
              <a:cxn ang="0">
                <a:pos x="79" y="5"/>
              </a:cxn>
              <a:cxn ang="0">
                <a:pos x="76" y="17"/>
              </a:cxn>
              <a:cxn ang="0">
                <a:pos x="76" y="25"/>
              </a:cxn>
              <a:cxn ang="0">
                <a:pos x="75" y="28"/>
              </a:cxn>
              <a:cxn ang="0">
                <a:pos x="65" y="32"/>
              </a:cxn>
              <a:cxn ang="0">
                <a:pos x="59" y="34"/>
              </a:cxn>
              <a:cxn ang="0">
                <a:pos x="47" y="43"/>
              </a:cxn>
              <a:cxn ang="0">
                <a:pos x="46" y="55"/>
              </a:cxn>
              <a:cxn ang="0">
                <a:pos x="43" y="61"/>
              </a:cxn>
              <a:cxn ang="0">
                <a:pos x="38" y="61"/>
              </a:cxn>
              <a:cxn ang="0">
                <a:pos x="29" y="61"/>
              </a:cxn>
              <a:cxn ang="0">
                <a:pos x="19" y="60"/>
              </a:cxn>
              <a:cxn ang="0">
                <a:pos x="11" y="62"/>
              </a:cxn>
              <a:cxn ang="0">
                <a:pos x="2" y="63"/>
              </a:cxn>
              <a:cxn ang="0">
                <a:pos x="2" y="68"/>
              </a:cxn>
              <a:cxn ang="0">
                <a:pos x="11" y="74"/>
              </a:cxn>
              <a:cxn ang="0">
                <a:pos x="15" y="81"/>
              </a:cxn>
              <a:cxn ang="0">
                <a:pos x="20" y="84"/>
              </a:cxn>
              <a:cxn ang="0">
                <a:pos x="22" y="87"/>
              </a:cxn>
              <a:cxn ang="0">
                <a:pos x="22" y="94"/>
              </a:cxn>
              <a:cxn ang="0">
                <a:pos x="20" y="102"/>
              </a:cxn>
              <a:cxn ang="0">
                <a:pos x="17" y="109"/>
              </a:cxn>
            </a:cxnLst>
            <a:rect l="0" t="0" r="r" b="b"/>
            <a:pathLst>
              <a:path w="157" h="135">
                <a:moveTo>
                  <a:pt x="19" y="109"/>
                </a:moveTo>
                <a:lnTo>
                  <a:pt x="19" y="109"/>
                </a:lnTo>
                <a:lnTo>
                  <a:pt x="26" y="111"/>
                </a:lnTo>
                <a:lnTo>
                  <a:pt x="26" y="111"/>
                </a:lnTo>
                <a:lnTo>
                  <a:pt x="29" y="113"/>
                </a:lnTo>
                <a:lnTo>
                  <a:pt x="33" y="115"/>
                </a:lnTo>
                <a:lnTo>
                  <a:pt x="33" y="115"/>
                </a:lnTo>
                <a:lnTo>
                  <a:pt x="36" y="117"/>
                </a:lnTo>
                <a:lnTo>
                  <a:pt x="36" y="117"/>
                </a:lnTo>
                <a:lnTo>
                  <a:pt x="38" y="122"/>
                </a:lnTo>
                <a:lnTo>
                  <a:pt x="38" y="122"/>
                </a:lnTo>
                <a:lnTo>
                  <a:pt x="41" y="127"/>
                </a:lnTo>
                <a:lnTo>
                  <a:pt x="41" y="127"/>
                </a:lnTo>
                <a:lnTo>
                  <a:pt x="43" y="131"/>
                </a:lnTo>
                <a:lnTo>
                  <a:pt x="46" y="133"/>
                </a:lnTo>
                <a:lnTo>
                  <a:pt x="48" y="134"/>
                </a:lnTo>
                <a:lnTo>
                  <a:pt x="48" y="134"/>
                </a:lnTo>
                <a:lnTo>
                  <a:pt x="58" y="135"/>
                </a:lnTo>
                <a:lnTo>
                  <a:pt x="67" y="134"/>
                </a:lnTo>
                <a:lnTo>
                  <a:pt x="67" y="134"/>
                </a:lnTo>
                <a:lnTo>
                  <a:pt x="72" y="133"/>
                </a:lnTo>
                <a:lnTo>
                  <a:pt x="76" y="130"/>
                </a:lnTo>
                <a:lnTo>
                  <a:pt x="76" y="130"/>
                </a:lnTo>
                <a:lnTo>
                  <a:pt x="80" y="129"/>
                </a:lnTo>
                <a:lnTo>
                  <a:pt x="84" y="128"/>
                </a:lnTo>
                <a:lnTo>
                  <a:pt x="84" y="128"/>
                </a:lnTo>
                <a:lnTo>
                  <a:pt x="89" y="127"/>
                </a:lnTo>
                <a:lnTo>
                  <a:pt x="94" y="128"/>
                </a:lnTo>
                <a:lnTo>
                  <a:pt x="94" y="128"/>
                </a:lnTo>
                <a:lnTo>
                  <a:pt x="99" y="130"/>
                </a:lnTo>
                <a:lnTo>
                  <a:pt x="102" y="133"/>
                </a:lnTo>
                <a:lnTo>
                  <a:pt x="102" y="133"/>
                </a:lnTo>
                <a:lnTo>
                  <a:pt x="108" y="134"/>
                </a:lnTo>
                <a:lnTo>
                  <a:pt x="114" y="134"/>
                </a:lnTo>
                <a:lnTo>
                  <a:pt x="114" y="134"/>
                </a:lnTo>
                <a:lnTo>
                  <a:pt x="118" y="134"/>
                </a:lnTo>
                <a:lnTo>
                  <a:pt x="122" y="133"/>
                </a:lnTo>
                <a:lnTo>
                  <a:pt x="124" y="130"/>
                </a:lnTo>
                <a:lnTo>
                  <a:pt x="124" y="130"/>
                </a:lnTo>
                <a:lnTo>
                  <a:pt x="127" y="125"/>
                </a:lnTo>
                <a:lnTo>
                  <a:pt x="129" y="120"/>
                </a:lnTo>
                <a:lnTo>
                  <a:pt x="129" y="120"/>
                </a:lnTo>
                <a:lnTo>
                  <a:pt x="134" y="111"/>
                </a:lnTo>
                <a:lnTo>
                  <a:pt x="134" y="111"/>
                </a:lnTo>
                <a:lnTo>
                  <a:pt x="136" y="109"/>
                </a:lnTo>
                <a:lnTo>
                  <a:pt x="140" y="107"/>
                </a:lnTo>
                <a:lnTo>
                  <a:pt x="140" y="107"/>
                </a:lnTo>
                <a:lnTo>
                  <a:pt x="144" y="104"/>
                </a:lnTo>
                <a:lnTo>
                  <a:pt x="148" y="102"/>
                </a:lnTo>
                <a:lnTo>
                  <a:pt x="148" y="102"/>
                </a:lnTo>
                <a:lnTo>
                  <a:pt x="152" y="94"/>
                </a:lnTo>
                <a:lnTo>
                  <a:pt x="152" y="94"/>
                </a:lnTo>
                <a:lnTo>
                  <a:pt x="154" y="90"/>
                </a:lnTo>
                <a:lnTo>
                  <a:pt x="155" y="86"/>
                </a:lnTo>
                <a:lnTo>
                  <a:pt x="155" y="86"/>
                </a:lnTo>
                <a:lnTo>
                  <a:pt x="156" y="76"/>
                </a:lnTo>
                <a:lnTo>
                  <a:pt x="157" y="73"/>
                </a:lnTo>
                <a:lnTo>
                  <a:pt x="156" y="68"/>
                </a:lnTo>
                <a:lnTo>
                  <a:pt x="156" y="68"/>
                </a:lnTo>
                <a:lnTo>
                  <a:pt x="152" y="62"/>
                </a:lnTo>
                <a:lnTo>
                  <a:pt x="147" y="58"/>
                </a:lnTo>
                <a:lnTo>
                  <a:pt x="147" y="58"/>
                </a:lnTo>
                <a:lnTo>
                  <a:pt x="142" y="53"/>
                </a:lnTo>
                <a:lnTo>
                  <a:pt x="142" y="53"/>
                </a:lnTo>
                <a:lnTo>
                  <a:pt x="133" y="46"/>
                </a:lnTo>
                <a:lnTo>
                  <a:pt x="133" y="46"/>
                </a:lnTo>
                <a:lnTo>
                  <a:pt x="129" y="41"/>
                </a:lnTo>
                <a:lnTo>
                  <a:pt x="129" y="39"/>
                </a:lnTo>
                <a:lnTo>
                  <a:pt x="129" y="36"/>
                </a:lnTo>
                <a:lnTo>
                  <a:pt x="129" y="36"/>
                </a:lnTo>
                <a:lnTo>
                  <a:pt x="129" y="31"/>
                </a:lnTo>
                <a:lnTo>
                  <a:pt x="129" y="24"/>
                </a:lnTo>
                <a:lnTo>
                  <a:pt x="129" y="24"/>
                </a:lnTo>
                <a:lnTo>
                  <a:pt x="129" y="18"/>
                </a:lnTo>
                <a:lnTo>
                  <a:pt x="129" y="11"/>
                </a:lnTo>
                <a:lnTo>
                  <a:pt x="129" y="11"/>
                </a:lnTo>
                <a:lnTo>
                  <a:pt x="128" y="7"/>
                </a:lnTo>
                <a:lnTo>
                  <a:pt x="126" y="5"/>
                </a:lnTo>
                <a:lnTo>
                  <a:pt x="123" y="2"/>
                </a:lnTo>
                <a:lnTo>
                  <a:pt x="121" y="1"/>
                </a:lnTo>
                <a:lnTo>
                  <a:pt x="114" y="0"/>
                </a:lnTo>
                <a:lnTo>
                  <a:pt x="107" y="0"/>
                </a:lnTo>
                <a:lnTo>
                  <a:pt x="107" y="0"/>
                </a:lnTo>
                <a:lnTo>
                  <a:pt x="101" y="1"/>
                </a:lnTo>
                <a:lnTo>
                  <a:pt x="101" y="1"/>
                </a:lnTo>
                <a:lnTo>
                  <a:pt x="97" y="1"/>
                </a:lnTo>
                <a:lnTo>
                  <a:pt x="94" y="1"/>
                </a:lnTo>
                <a:lnTo>
                  <a:pt x="94" y="1"/>
                </a:lnTo>
                <a:lnTo>
                  <a:pt x="92" y="2"/>
                </a:lnTo>
                <a:lnTo>
                  <a:pt x="89" y="2"/>
                </a:lnTo>
                <a:lnTo>
                  <a:pt x="89" y="2"/>
                </a:lnTo>
                <a:lnTo>
                  <a:pt x="86" y="1"/>
                </a:lnTo>
                <a:lnTo>
                  <a:pt x="82" y="2"/>
                </a:lnTo>
                <a:lnTo>
                  <a:pt x="82" y="2"/>
                </a:lnTo>
                <a:lnTo>
                  <a:pt x="80" y="4"/>
                </a:lnTo>
                <a:lnTo>
                  <a:pt x="79" y="5"/>
                </a:lnTo>
                <a:lnTo>
                  <a:pt x="77" y="8"/>
                </a:lnTo>
                <a:lnTo>
                  <a:pt x="77" y="13"/>
                </a:lnTo>
                <a:lnTo>
                  <a:pt x="76" y="17"/>
                </a:lnTo>
                <a:lnTo>
                  <a:pt x="76" y="17"/>
                </a:lnTo>
                <a:lnTo>
                  <a:pt x="76" y="21"/>
                </a:lnTo>
                <a:lnTo>
                  <a:pt x="76" y="25"/>
                </a:lnTo>
                <a:lnTo>
                  <a:pt x="76" y="25"/>
                </a:lnTo>
                <a:lnTo>
                  <a:pt x="75" y="27"/>
                </a:lnTo>
                <a:lnTo>
                  <a:pt x="75" y="28"/>
                </a:lnTo>
                <a:lnTo>
                  <a:pt x="72" y="29"/>
                </a:lnTo>
                <a:lnTo>
                  <a:pt x="72" y="29"/>
                </a:lnTo>
                <a:lnTo>
                  <a:pt x="65" y="32"/>
                </a:lnTo>
                <a:lnTo>
                  <a:pt x="65" y="32"/>
                </a:lnTo>
                <a:lnTo>
                  <a:pt x="59" y="34"/>
                </a:lnTo>
                <a:lnTo>
                  <a:pt x="59" y="34"/>
                </a:lnTo>
                <a:lnTo>
                  <a:pt x="52" y="38"/>
                </a:lnTo>
                <a:lnTo>
                  <a:pt x="49" y="40"/>
                </a:lnTo>
                <a:lnTo>
                  <a:pt x="47" y="43"/>
                </a:lnTo>
                <a:lnTo>
                  <a:pt x="47" y="43"/>
                </a:lnTo>
                <a:lnTo>
                  <a:pt x="46" y="49"/>
                </a:lnTo>
                <a:lnTo>
                  <a:pt x="46" y="55"/>
                </a:lnTo>
                <a:lnTo>
                  <a:pt x="46" y="55"/>
                </a:lnTo>
                <a:lnTo>
                  <a:pt x="45" y="58"/>
                </a:lnTo>
                <a:lnTo>
                  <a:pt x="43" y="61"/>
                </a:lnTo>
                <a:lnTo>
                  <a:pt x="43" y="61"/>
                </a:lnTo>
                <a:lnTo>
                  <a:pt x="40" y="61"/>
                </a:lnTo>
                <a:lnTo>
                  <a:pt x="38" y="61"/>
                </a:lnTo>
                <a:lnTo>
                  <a:pt x="38" y="61"/>
                </a:lnTo>
                <a:lnTo>
                  <a:pt x="33" y="61"/>
                </a:lnTo>
                <a:lnTo>
                  <a:pt x="29" y="61"/>
                </a:lnTo>
                <a:lnTo>
                  <a:pt x="29" y="61"/>
                </a:lnTo>
                <a:lnTo>
                  <a:pt x="25" y="61"/>
                </a:lnTo>
                <a:lnTo>
                  <a:pt x="19" y="60"/>
                </a:lnTo>
                <a:lnTo>
                  <a:pt x="19" y="60"/>
                </a:lnTo>
                <a:lnTo>
                  <a:pt x="11" y="62"/>
                </a:lnTo>
                <a:lnTo>
                  <a:pt x="11" y="62"/>
                </a:lnTo>
                <a:lnTo>
                  <a:pt x="7" y="62"/>
                </a:lnTo>
                <a:lnTo>
                  <a:pt x="2" y="63"/>
                </a:lnTo>
                <a:lnTo>
                  <a:pt x="2" y="63"/>
                </a:lnTo>
                <a:lnTo>
                  <a:pt x="0" y="65"/>
                </a:lnTo>
                <a:lnTo>
                  <a:pt x="0" y="65"/>
                </a:lnTo>
                <a:lnTo>
                  <a:pt x="2" y="68"/>
                </a:lnTo>
                <a:lnTo>
                  <a:pt x="6" y="70"/>
                </a:lnTo>
                <a:lnTo>
                  <a:pt x="6" y="70"/>
                </a:lnTo>
                <a:lnTo>
                  <a:pt x="11" y="74"/>
                </a:lnTo>
                <a:lnTo>
                  <a:pt x="14" y="79"/>
                </a:lnTo>
                <a:lnTo>
                  <a:pt x="14" y="79"/>
                </a:lnTo>
                <a:lnTo>
                  <a:pt x="15" y="81"/>
                </a:lnTo>
                <a:lnTo>
                  <a:pt x="17" y="83"/>
                </a:lnTo>
                <a:lnTo>
                  <a:pt x="17" y="83"/>
                </a:lnTo>
                <a:lnTo>
                  <a:pt x="20" y="84"/>
                </a:lnTo>
                <a:lnTo>
                  <a:pt x="21" y="86"/>
                </a:lnTo>
                <a:lnTo>
                  <a:pt x="22" y="87"/>
                </a:lnTo>
                <a:lnTo>
                  <a:pt x="22" y="87"/>
                </a:lnTo>
                <a:lnTo>
                  <a:pt x="22" y="90"/>
                </a:lnTo>
                <a:lnTo>
                  <a:pt x="22" y="94"/>
                </a:lnTo>
                <a:lnTo>
                  <a:pt x="22" y="94"/>
                </a:lnTo>
                <a:lnTo>
                  <a:pt x="21" y="99"/>
                </a:lnTo>
                <a:lnTo>
                  <a:pt x="20" y="102"/>
                </a:lnTo>
                <a:lnTo>
                  <a:pt x="20" y="102"/>
                </a:lnTo>
                <a:lnTo>
                  <a:pt x="18" y="106"/>
                </a:lnTo>
                <a:lnTo>
                  <a:pt x="17" y="109"/>
                </a:lnTo>
                <a:lnTo>
                  <a:pt x="17" y="109"/>
                </a:lnTo>
                <a:lnTo>
                  <a:pt x="19" y="109"/>
                </a:lnTo>
                <a:lnTo>
                  <a:pt x="19" y="109"/>
                </a:lnTo>
                <a:close/>
              </a:path>
            </a:pathLst>
          </a:custGeom>
          <a:gradFill flip="none" rotWithShape="1">
            <a:gsLst>
              <a:gs pos="0">
                <a:srgbClr val="8B0600"/>
              </a:gs>
              <a:gs pos="50000">
                <a:srgbClr val="E42400"/>
              </a:gs>
              <a:gs pos="100000">
                <a:srgbClr val="FEE396"/>
              </a:gs>
            </a:gsLst>
            <a:lin ang="13500000" scaled="1"/>
            <a:tileRect/>
          </a:gradFill>
          <a:ln>
            <a:noFill/>
          </a:ln>
          <a:effectLst>
            <a:outerShdw blurRad="50800" dist="38100" dir="5400000" algn="t" rotWithShape="0">
              <a:prstClr val="black">
                <a:alpha val="40000"/>
              </a:prstClr>
            </a:outerShdw>
          </a:effectLst>
          <a:scene3d>
            <a:camera prst="perspectiveAbove"/>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solidFill>
                <a:prstClr val="white"/>
              </a:solidFill>
            </a:endParaRPr>
          </a:p>
        </p:txBody>
      </p:sp>
      <p:sp>
        <p:nvSpPr>
          <p:cNvPr id="49" name="Freeform 15"/>
          <p:cNvSpPr>
            <a:spLocks/>
          </p:cNvSpPr>
          <p:nvPr/>
        </p:nvSpPr>
        <p:spPr bwMode="auto">
          <a:xfrm>
            <a:off x="5292080" y="2636912"/>
            <a:ext cx="216024" cy="216024"/>
          </a:xfrm>
          <a:custGeom>
            <a:avLst/>
            <a:gdLst/>
            <a:ahLst/>
            <a:cxnLst>
              <a:cxn ang="0">
                <a:pos x="26" y="111"/>
              </a:cxn>
              <a:cxn ang="0">
                <a:pos x="33" y="115"/>
              </a:cxn>
              <a:cxn ang="0">
                <a:pos x="36" y="117"/>
              </a:cxn>
              <a:cxn ang="0">
                <a:pos x="41" y="127"/>
              </a:cxn>
              <a:cxn ang="0">
                <a:pos x="46" y="133"/>
              </a:cxn>
              <a:cxn ang="0">
                <a:pos x="58" y="135"/>
              </a:cxn>
              <a:cxn ang="0">
                <a:pos x="72" y="133"/>
              </a:cxn>
              <a:cxn ang="0">
                <a:pos x="80" y="129"/>
              </a:cxn>
              <a:cxn ang="0">
                <a:pos x="89" y="127"/>
              </a:cxn>
              <a:cxn ang="0">
                <a:pos x="99" y="130"/>
              </a:cxn>
              <a:cxn ang="0">
                <a:pos x="108" y="134"/>
              </a:cxn>
              <a:cxn ang="0">
                <a:pos x="118" y="134"/>
              </a:cxn>
              <a:cxn ang="0">
                <a:pos x="124" y="130"/>
              </a:cxn>
              <a:cxn ang="0">
                <a:pos x="129" y="120"/>
              </a:cxn>
              <a:cxn ang="0">
                <a:pos x="136" y="109"/>
              </a:cxn>
              <a:cxn ang="0">
                <a:pos x="144" y="104"/>
              </a:cxn>
              <a:cxn ang="0">
                <a:pos x="152" y="94"/>
              </a:cxn>
              <a:cxn ang="0">
                <a:pos x="155" y="86"/>
              </a:cxn>
              <a:cxn ang="0">
                <a:pos x="157" y="73"/>
              </a:cxn>
              <a:cxn ang="0">
                <a:pos x="152" y="62"/>
              </a:cxn>
              <a:cxn ang="0">
                <a:pos x="142" y="53"/>
              </a:cxn>
              <a:cxn ang="0">
                <a:pos x="133" y="46"/>
              </a:cxn>
              <a:cxn ang="0">
                <a:pos x="129" y="36"/>
              </a:cxn>
              <a:cxn ang="0">
                <a:pos x="129" y="24"/>
              </a:cxn>
              <a:cxn ang="0">
                <a:pos x="129" y="11"/>
              </a:cxn>
              <a:cxn ang="0">
                <a:pos x="126" y="5"/>
              </a:cxn>
              <a:cxn ang="0">
                <a:pos x="114" y="0"/>
              </a:cxn>
              <a:cxn ang="0">
                <a:pos x="101" y="1"/>
              </a:cxn>
              <a:cxn ang="0">
                <a:pos x="94" y="1"/>
              </a:cxn>
              <a:cxn ang="0">
                <a:pos x="89" y="2"/>
              </a:cxn>
              <a:cxn ang="0">
                <a:pos x="82" y="2"/>
              </a:cxn>
              <a:cxn ang="0">
                <a:pos x="79" y="5"/>
              </a:cxn>
              <a:cxn ang="0">
                <a:pos x="76" y="17"/>
              </a:cxn>
              <a:cxn ang="0">
                <a:pos x="76" y="25"/>
              </a:cxn>
              <a:cxn ang="0">
                <a:pos x="75" y="28"/>
              </a:cxn>
              <a:cxn ang="0">
                <a:pos x="65" y="32"/>
              </a:cxn>
              <a:cxn ang="0">
                <a:pos x="59" y="34"/>
              </a:cxn>
              <a:cxn ang="0">
                <a:pos x="47" y="43"/>
              </a:cxn>
              <a:cxn ang="0">
                <a:pos x="46" y="55"/>
              </a:cxn>
              <a:cxn ang="0">
                <a:pos x="43" y="61"/>
              </a:cxn>
              <a:cxn ang="0">
                <a:pos x="38" y="61"/>
              </a:cxn>
              <a:cxn ang="0">
                <a:pos x="29" y="61"/>
              </a:cxn>
              <a:cxn ang="0">
                <a:pos x="19" y="60"/>
              </a:cxn>
              <a:cxn ang="0">
                <a:pos x="11" y="62"/>
              </a:cxn>
              <a:cxn ang="0">
                <a:pos x="2" y="63"/>
              </a:cxn>
              <a:cxn ang="0">
                <a:pos x="2" y="68"/>
              </a:cxn>
              <a:cxn ang="0">
                <a:pos x="11" y="74"/>
              </a:cxn>
              <a:cxn ang="0">
                <a:pos x="15" y="81"/>
              </a:cxn>
              <a:cxn ang="0">
                <a:pos x="20" y="84"/>
              </a:cxn>
              <a:cxn ang="0">
                <a:pos x="22" y="87"/>
              </a:cxn>
              <a:cxn ang="0">
                <a:pos x="22" y="94"/>
              </a:cxn>
              <a:cxn ang="0">
                <a:pos x="20" y="102"/>
              </a:cxn>
              <a:cxn ang="0">
                <a:pos x="17" y="109"/>
              </a:cxn>
            </a:cxnLst>
            <a:rect l="0" t="0" r="r" b="b"/>
            <a:pathLst>
              <a:path w="157" h="135">
                <a:moveTo>
                  <a:pt x="19" y="109"/>
                </a:moveTo>
                <a:lnTo>
                  <a:pt x="19" y="109"/>
                </a:lnTo>
                <a:lnTo>
                  <a:pt x="26" y="111"/>
                </a:lnTo>
                <a:lnTo>
                  <a:pt x="26" y="111"/>
                </a:lnTo>
                <a:lnTo>
                  <a:pt x="29" y="113"/>
                </a:lnTo>
                <a:lnTo>
                  <a:pt x="33" y="115"/>
                </a:lnTo>
                <a:lnTo>
                  <a:pt x="33" y="115"/>
                </a:lnTo>
                <a:lnTo>
                  <a:pt x="36" y="117"/>
                </a:lnTo>
                <a:lnTo>
                  <a:pt x="36" y="117"/>
                </a:lnTo>
                <a:lnTo>
                  <a:pt x="38" y="122"/>
                </a:lnTo>
                <a:lnTo>
                  <a:pt x="38" y="122"/>
                </a:lnTo>
                <a:lnTo>
                  <a:pt x="41" y="127"/>
                </a:lnTo>
                <a:lnTo>
                  <a:pt x="41" y="127"/>
                </a:lnTo>
                <a:lnTo>
                  <a:pt x="43" y="131"/>
                </a:lnTo>
                <a:lnTo>
                  <a:pt x="46" y="133"/>
                </a:lnTo>
                <a:lnTo>
                  <a:pt x="48" y="134"/>
                </a:lnTo>
                <a:lnTo>
                  <a:pt x="48" y="134"/>
                </a:lnTo>
                <a:lnTo>
                  <a:pt x="58" y="135"/>
                </a:lnTo>
                <a:lnTo>
                  <a:pt x="67" y="134"/>
                </a:lnTo>
                <a:lnTo>
                  <a:pt x="67" y="134"/>
                </a:lnTo>
                <a:lnTo>
                  <a:pt x="72" y="133"/>
                </a:lnTo>
                <a:lnTo>
                  <a:pt x="76" y="130"/>
                </a:lnTo>
                <a:lnTo>
                  <a:pt x="76" y="130"/>
                </a:lnTo>
                <a:lnTo>
                  <a:pt x="80" y="129"/>
                </a:lnTo>
                <a:lnTo>
                  <a:pt x="84" y="128"/>
                </a:lnTo>
                <a:lnTo>
                  <a:pt x="84" y="128"/>
                </a:lnTo>
                <a:lnTo>
                  <a:pt x="89" y="127"/>
                </a:lnTo>
                <a:lnTo>
                  <a:pt x="94" y="128"/>
                </a:lnTo>
                <a:lnTo>
                  <a:pt x="94" y="128"/>
                </a:lnTo>
                <a:lnTo>
                  <a:pt x="99" y="130"/>
                </a:lnTo>
                <a:lnTo>
                  <a:pt x="102" y="133"/>
                </a:lnTo>
                <a:lnTo>
                  <a:pt x="102" y="133"/>
                </a:lnTo>
                <a:lnTo>
                  <a:pt x="108" y="134"/>
                </a:lnTo>
                <a:lnTo>
                  <a:pt x="114" y="134"/>
                </a:lnTo>
                <a:lnTo>
                  <a:pt x="114" y="134"/>
                </a:lnTo>
                <a:lnTo>
                  <a:pt x="118" y="134"/>
                </a:lnTo>
                <a:lnTo>
                  <a:pt x="122" y="133"/>
                </a:lnTo>
                <a:lnTo>
                  <a:pt x="124" y="130"/>
                </a:lnTo>
                <a:lnTo>
                  <a:pt x="124" y="130"/>
                </a:lnTo>
                <a:lnTo>
                  <a:pt x="127" y="125"/>
                </a:lnTo>
                <a:lnTo>
                  <a:pt x="129" y="120"/>
                </a:lnTo>
                <a:lnTo>
                  <a:pt x="129" y="120"/>
                </a:lnTo>
                <a:lnTo>
                  <a:pt x="134" y="111"/>
                </a:lnTo>
                <a:lnTo>
                  <a:pt x="134" y="111"/>
                </a:lnTo>
                <a:lnTo>
                  <a:pt x="136" y="109"/>
                </a:lnTo>
                <a:lnTo>
                  <a:pt x="140" y="107"/>
                </a:lnTo>
                <a:lnTo>
                  <a:pt x="140" y="107"/>
                </a:lnTo>
                <a:lnTo>
                  <a:pt x="144" y="104"/>
                </a:lnTo>
                <a:lnTo>
                  <a:pt x="148" y="102"/>
                </a:lnTo>
                <a:lnTo>
                  <a:pt x="148" y="102"/>
                </a:lnTo>
                <a:lnTo>
                  <a:pt x="152" y="94"/>
                </a:lnTo>
                <a:lnTo>
                  <a:pt x="152" y="94"/>
                </a:lnTo>
                <a:lnTo>
                  <a:pt x="154" y="90"/>
                </a:lnTo>
                <a:lnTo>
                  <a:pt x="155" y="86"/>
                </a:lnTo>
                <a:lnTo>
                  <a:pt x="155" y="86"/>
                </a:lnTo>
                <a:lnTo>
                  <a:pt x="156" y="76"/>
                </a:lnTo>
                <a:lnTo>
                  <a:pt x="157" y="73"/>
                </a:lnTo>
                <a:lnTo>
                  <a:pt x="156" y="68"/>
                </a:lnTo>
                <a:lnTo>
                  <a:pt x="156" y="68"/>
                </a:lnTo>
                <a:lnTo>
                  <a:pt x="152" y="62"/>
                </a:lnTo>
                <a:lnTo>
                  <a:pt x="147" y="58"/>
                </a:lnTo>
                <a:lnTo>
                  <a:pt x="147" y="58"/>
                </a:lnTo>
                <a:lnTo>
                  <a:pt x="142" y="53"/>
                </a:lnTo>
                <a:lnTo>
                  <a:pt x="142" y="53"/>
                </a:lnTo>
                <a:lnTo>
                  <a:pt x="133" y="46"/>
                </a:lnTo>
                <a:lnTo>
                  <a:pt x="133" y="46"/>
                </a:lnTo>
                <a:lnTo>
                  <a:pt x="129" y="41"/>
                </a:lnTo>
                <a:lnTo>
                  <a:pt x="129" y="39"/>
                </a:lnTo>
                <a:lnTo>
                  <a:pt x="129" y="36"/>
                </a:lnTo>
                <a:lnTo>
                  <a:pt x="129" y="36"/>
                </a:lnTo>
                <a:lnTo>
                  <a:pt x="129" y="31"/>
                </a:lnTo>
                <a:lnTo>
                  <a:pt x="129" y="24"/>
                </a:lnTo>
                <a:lnTo>
                  <a:pt x="129" y="24"/>
                </a:lnTo>
                <a:lnTo>
                  <a:pt x="129" y="18"/>
                </a:lnTo>
                <a:lnTo>
                  <a:pt x="129" y="11"/>
                </a:lnTo>
                <a:lnTo>
                  <a:pt x="129" y="11"/>
                </a:lnTo>
                <a:lnTo>
                  <a:pt x="128" y="7"/>
                </a:lnTo>
                <a:lnTo>
                  <a:pt x="126" y="5"/>
                </a:lnTo>
                <a:lnTo>
                  <a:pt x="123" y="2"/>
                </a:lnTo>
                <a:lnTo>
                  <a:pt x="121" y="1"/>
                </a:lnTo>
                <a:lnTo>
                  <a:pt x="114" y="0"/>
                </a:lnTo>
                <a:lnTo>
                  <a:pt x="107" y="0"/>
                </a:lnTo>
                <a:lnTo>
                  <a:pt x="107" y="0"/>
                </a:lnTo>
                <a:lnTo>
                  <a:pt x="101" y="1"/>
                </a:lnTo>
                <a:lnTo>
                  <a:pt x="101" y="1"/>
                </a:lnTo>
                <a:lnTo>
                  <a:pt x="97" y="1"/>
                </a:lnTo>
                <a:lnTo>
                  <a:pt x="94" y="1"/>
                </a:lnTo>
                <a:lnTo>
                  <a:pt x="94" y="1"/>
                </a:lnTo>
                <a:lnTo>
                  <a:pt x="92" y="2"/>
                </a:lnTo>
                <a:lnTo>
                  <a:pt x="89" y="2"/>
                </a:lnTo>
                <a:lnTo>
                  <a:pt x="89" y="2"/>
                </a:lnTo>
                <a:lnTo>
                  <a:pt x="86" y="1"/>
                </a:lnTo>
                <a:lnTo>
                  <a:pt x="82" y="2"/>
                </a:lnTo>
                <a:lnTo>
                  <a:pt x="82" y="2"/>
                </a:lnTo>
                <a:lnTo>
                  <a:pt x="80" y="4"/>
                </a:lnTo>
                <a:lnTo>
                  <a:pt x="79" y="5"/>
                </a:lnTo>
                <a:lnTo>
                  <a:pt x="77" y="8"/>
                </a:lnTo>
                <a:lnTo>
                  <a:pt x="77" y="13"/>
                </a:lnTo>
                <a:lnTo>
                  <a:pt x="76" y="17"/>
                </a:lnTo>
                <a:lnTo>
                  <a:pt x="76" y="17"/>
                </a:lnTo>
                <a:lnTo>
                  <a:pt x="76" y="21"/>
                </a:lnTo>
                <a:lnTo>
                  <a:pt x="76" y="25"/>
                </a:lnTo>
                <a:lnTo>
                  <a:pt x="76" y="25"/>
                </a:lnTo>
                <a:lnTo>
                  <a:pt x="75" y="27"/>
                </a:lnTo>
                <a:lnTo>
                  <a:pt x="75" y="28"/>
                </a:lnTo>
                <a:lnTo>
                  <a:pt x="72" y="29"/>
                </a:lnTo>
                <a:lnTo>
                  <a:pt x="72" y="29"/>
                </a:lnTo>
                <a:lnTo>
                  <a:pt x="65" y="32"/>
                </a:lnTo>
                <a:lnTo>
                  <a:pt x="65" y="32"/>
                </a:lnTo>
                <a:lnTo>
                  <a:pt x="59" y="34"/>
                </a:lnTo>
                <a:lnTo>
                  <a:pt x="59" y="34"/>
                </a:lnTo>
                <a:lnTo>
                  <a:pt x="52" y="38"/>
                </a:lnTo>
                <a:lnTo>
                  <a:pt x="49" y="40"/>
                </a:lnTo>
                <a:lnTo>
                  <a:pt x="47" y="43"/>
                </a:lnTo>
                <a:lnTo>
                  <a:pt x="47" y="43"/>
                </a:lnTo>
                <a:lnTo>
                  <a:pt x="46" y="49"/>
                </a:lnTo>
                <a:lnTo>
                  <a:pt x="46" y="55"/>
                </a:lnTo>
                <a:lnTo>
                  <a:pt x="46" y="55"/>
                </a:lnTo>
                <a:lnTo>
                  <a:pt x="45" y="58"/>
                </a:lnTo>
                <a:lnTo>
                  <a:pt x="43" y="61"/>
                </a:lnTo>
                <a:lnTo>
                  <a:pt x="43" y="61"/>
                </a:lnTo>
                <a:lnTo>
                  <a:pt x="40" y="61"/>
                </a:lnTo>
                <a:lnTo>
                  <a:pt x="38" y="61"/>
                </a:lnTo>
                <a:lnTo>
                  <a:pt x="38" y="61"/>
                </a:lnTo>
                <a:lnTo>
                  <a:pt x="33" y="61"/>
                </a:lnTo>
                <a:lnTo>
                  <a:pt x="29" y="61"/>
                </a:lnTo>
                <a:lnTo>
                  <a:pt x="29" y="61"/>
                </a:lnTo>
                <a:lnTo>
                  <a:pt x="25" y="61"/>
                </a:lnTo>
                <a:lnTo>
                  <a:pt x="19" y="60"/>
                </a:lnTo>
                <a:lnTo>
                  <a:pt x="19" y="60"/>
                </a:lnTo>
                <a:lnTo>
                  <a:pt x="11" y="62"/>
                </a:lnTo>
                <a:lnTo>
                  <a:pt x="11" y="62"/>
                </a:lnTo>
                <a:lnTo>
                  <a:pt x="7" y="62"/>
                </a:lnTo>
                <a:lnTo>
                  <a:pt x="2" y="63"/>
                </a:lnTo>
                <a:lnTo>
                  <a:pt x="2" y="63"/>
                </a:lnTo>
                <a:lnTo>
                  <a:pt x="0" y="65"/>
                </a:lnTo>
                <a:lnTo>
                  <a:pt x="0" y="65"/>
                </a:lnTo>
                <a:lnTo>
                  <a:pt x="2" y="68"/>
                </a:lnTo>
                <a:lnTo>
                  <a:pt x="6" y="70"/>
                </a:lnTo>
                <a:lnTo>
                  <a:pt x="6" y="70"/>
                </a:lnTo>
                <a:lnTo>
                  <a:pt x="11" y="74"/>
                </a:lnTo>
                <a:lnTo>
                  <a:pt x="14" y="79"/>
                </a:lnTo>
                <a:lnTo>
                  <a:pt x="14" y="79"/>
                </a:lnTo>
                <a:lnTo>
                  <a:pt x="15" y="81"/>
                </a:lnTo>
                <a:lnTo>
                  <a:pt x="17" y="83"/>
                </a:lnTo>
                <a:lnTo>
                  <a:pt x="17" y="83"/>
                </a:lnTo>
                <a:lnTo>
                  <a:pt x="20" y="84"/>
                </a:lnTo>
                <a:lnTo>
                  <a:pt x="21" y="86"/>
                </a:lnTo>
                <a:lnTo>
                  <a:pt x="22" y="87"/>
                </a:lnTo>
                <a:lnTo>
                  <a:pt x="22" y="87"/>
                </a:lnTo>
                <a:lnTo>
                  <a:pt x="22" y="90"/>
                </a:lnTo>
                <a:lnTo>
                  <a:pt x="22" y="94"/>
                </a:lnTo>
                <a:lnTo>
                  <a:pt x="22" y="94"/>
                </a:lnTo>
                <a:lnTo>
                  <a:pt x="21" y="99"/>
                </a:lnTo>
                <a:lnTo>
                  <a:pt x="20" y="102"/>
                </a:lnTo>
                <a:lnTo>
                  <a:pt x="20" y="102"/>
                </a:lnTo>
                <a:lnTo>
                  <a:pt x="18" y="106"/>
                </a:lnTo>
                <a:lnTo>
                  <a:pt x="17" y="109"/>
                </a:lnTo>
                <a:lnTo>
                  <a:pt x="17" y="109"/>
                </a:lnTo>
                <a:lnTo>
                  <a:pt x="19" y="109"/>
                </a:lnTo>
                <a:lnTo>
                  <a:pt x="19" y="109"/>
                </a:lnTo>
                <a:close/>
              </a:path>
            </a:pathLst>
          </a:custGeom>
          <a:solidFill>
            <a:srgbClr val="00B0F0"/>
          </a:solidFill>
          <a:ln>
            <a:noFill/>
          </a:ln>
          <a:effectLst>
            <a:outerShdw blurRad="50800" dist="38100" dir="5400000" algn="t" rotWithShape="0">
              <a:prstClr val="black">
                <a:alpha val="40000"/>
              </a:prstClr>
            </a:outerShdw>
          </a:effectLst>
          <a:scene3d>
            <a:camera prst="perspectiveAbove"/>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dirty="0">
              <a:solidFill>
                <a:prstClr val="white"/>
              </a:solidFill>
            </a:endParaRPr>
          </a:p>
        </p:txBody>
      </p:sp>
      <p:sp>
        <p:nvSpPr>
          <p:cNvPr id="44" name="TextBox 77"/>
          <p:cNvSpPr txBox="1">
            <a:spLocks noChangeArrowheads="1"/>
          </p:cNvSpPr>
          <p:nvPr/>
        </p:nvSpPr>
        <p:spPr bwMode="auto">
          <a:xfrm>
            <a:off x="571472" y="2285992"/>
            <a:ext cx="2711450" cy="1107996"/>
          </a:xfrm>
          <a:prstGeom prst="rect">
            <a:avLst/>
          </a:prstGeom>
          <a:noFill/>
          <a:ln w="9525">
            <a:noFill/>
            <a:miter lim="800000"/>
            <a:headEnd/>
            <a:tailEnd/>
          </a:ln>
        </p:spPr>
        <p:txBody>
          <a:bodyPr>
            <a:spAutoFit/>
          </a:bodyPr>
          <a:lstStyle/>
          <a:p>
            <a:r>
              <a:rPr lang="en-US" sz="1100" dirty="0" smtClean="0">
                <a:solidFill>
                  <a:schemeClr val="tx1">
                    <a:lumMod val="65000"/>
                    <a:lumOff val="35000"/>
                  </a:schemeClr>
                </a:solidFill>
                <a:latin typeface="Arial" pitchFamily="34" charset="0"/>
                <a:cs typeface="Arial" pitchFamily="34" charset="0"/>
              </a:rPr>
              <a:t>Located to the west of the central region of the Korean Peninsula, Seoul, the capital city of the Republic of Korea, has been the center of the country in its long history from the prehistoric era to the present day.</a:t>
            </a:r>
            <a:endParaRPr lang="en-US" sz="1100" dirty="0">
              <a:solidFill>
                <a:schemeClr val="tx1">
                  <a:lumMod val="65000"/>
                  <a:lumOff val="3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제목 38"/>
          <p:cNvSpPr>
            <a:spLocks noGrp="1"/>
          </p:cNvSpPr>
          <p:nvPr>
            <p:ph type="title"/>
          </p:nvPr>
        </p:nvSpPr>
        <p:spPr bwMode="auto">
          <a:xfrm>
            <a:off x="419100" y="228600"/>
            <a:ext cx="8351838" cy="560388"/>
          </a:xfrm>
          <a:ln>
            <a:miter lim="800000"/>
            <a:headEnd/>
            <a:tailEnd/>
          </a:ln>
        </p:spPr>
        <p:txBody>
          <a:bodyPr vert="horz" wrap="square" lIns="91440" tIns="45720" rIns="91440" bIns="45720" numCol="1" anchorCtr="0" compatLnSpc="1">
            <a:prstTxWarp prst="textNoShape">
              <a:avLst/>
            </a:prstTxWarp>
          </a:bodyPr>
          <a:lstStyle/>
          <a:p>
            <a:pPr eaLnBrk="1" hangingPunct="1">
              <a:defRPr/>
            </a:pPr>
            <a:r>
              <a:rPr lang="en-US" altLang="ko-KR" sz="3200" spc="-300" dirty="0" smtClean="0"/>
              <a:t>Why Kangwon National University (KNU)?</a:t>
            </a:r>
            <a:endParaRPr lang="ko-KR" altLang="en-US" sz="3200" spc="-300" dirty="0" smtClean="0"/>
          </a:p>
        </p:txBody>
      </p:sp>
      <p:sp>
        <p:nvSpPr>
          <p:cNvPr id="10243" name="TextBox 73"/>
          <p:cNvSpPr txBox="1">
            <a:spLocks noChangeArrowheads="1"/>
          </p:cNvSpPr>
          <p:nvPr/>
        </p:nvSpPr>
        <p:spPr bwMode="auto">
          <a:xfrm>
            <a:off x="419100" y="1011238"/>
            <a:ext cx="8286750" cy="1015663"/>
          </a:xfrm>
          <a:prstGeom prst="rect">
            <a:avLst/>
          </a:prstGeom>
          <a:noFill/>
          <a:ln w="9525">
            <a:noFill/>
            <a:miter lim="800000"/>
            <a:headEnd/>
            <a:tailEnd/>
          </a:ln>
        </p:spPr>
        <p:txBody>
          <a:bodyPr>
            <a:spAutoFit/>
          </a:bodyPr>
          <a:lstStyle/>
          <a:p>
            <a:r>
              <a:rPr kumimoji="0" lang="en-US" altLang="ko-KR" sz="2000" dirty="0" smtClean="0">
                <a:solidFill>
                  <a:srgbClr val="404040"/>
                </a:solidFill>
                <a:latin typeface="Arial" charset="0"/>
                <a:ea typeface="맑은 고딕" pitchFamily="50" charset="-127"/>
                <a:cs typeface="Arial" charset="0"/>
              </a:rPr>
              <a:t>Established in 1947, Kangwon </a:t>
            </a:r>
            <a:r>
              <a:rPr kumimoji="0" lang="en-US" altLang="ko-KR" sz="2000" dirty="0">
                <a:solidFill>
                  <a:srgbClr val="404040"/>
                </a:solidFill>
                <a:latin typeface="Arial" charset="0"/>
                <a:ea typeface="맑은 고딕" pitchFamily="50" charset="-127"/>
                <a:cs typeface="Arial" charset="0"/>
              </a:rPr>
              <a:t>National University </a:t>
            </a:r>
            <a:r>
              <a:rPr kumimoji="0" lang="en-US" altLang="ko-KR" sz="2000" dirty="0" smtClean="0">
                <a:solidFill>
                  <a:srgbClr val="404040"/>
                </a:solidFill>
                <a:latin typeface="Arial" charset="0"/>
                <a:ea typeface="맑은 고딕" pitchFamily="50" charset="-127"/>
                <a:cs typeface="Arial" charset="0"/>
              </a:rPr>
              <a:t>features one </a:t>
            </a:r>
            <a:r>
              <a:rPr kumimoji="0" lang="en-US" altLang="ko-KR" sz="2000" dirty="0">
                <a:solidFill>
                  <a:srgbClr val="404040"/>
                </a:solidFill>
                <a:latin typeface="Arial" charset="0"/>
                <a:ea typeface="맑은 고딕" pitchFamily="50" charset="-127"/>
                <a:cs typeface="Arial" charset="0"/>
              </a:rPr>
              <a:t>of the </a:t>
            </a:r>
            <a:r>
              <a:rPr kumimoji="0" lang="en-US" altLang="ko-KR" sz="2000" dirty="0" smtClean="0">
                <a:solidFill>
                  <a:srgbClr val="404040"/>
                </a:solidFill>
                <a:latin typeface="Arial" charset="0"/>
                <a:ea typeface="맑은 고딕" pitchFamily="50" charset="-127"/>
                <a:cs typeface="Arial" charset="0"/>
              </a:rPr>
              <a:t>largest campuses </a:t>
            </a:r>
            <a:r>
              <a:rPr kumimoji="0" lang="en-US" altLang="ko-KR" sz="2000" dirty="0">
                <a:solidFill>
                  <a:srgbClr val="404040"/>
                </a:solidFill>
                <a:latin typeface="Arial" charset="0"/>
                <a:ea typeface="맑은 고딕" pitchFamily="50" charset="-127"/>
                <a:cs typeface="Arial" charset="0"/>
              </a:rPr>
              <a:t>in </a:t>
            </a:r>
            <a:r>
              <a:rPr kumimoji="0" lang="en-US" altLang="ko-KR" sz="2000" dirty="0" smtClean="0">
                <a:solidFill>
                  <a:srgbClr val="404040"/>
                </a:solidFill>
                <a:latin typeface="Arial" charset="0"/>
                <a:ea typeface="맑은 고딕" pitchFamily="50" charset="-127"/>
                <a:cs typeface="Arial" charset="0"/>
              </a:rPr>
              <a:t>Korea. </a:t>
            </a:r>
            <a:r>
              <a:rPr kumimoji="0" lang="en-US" altLang="ko-KR" sz="2000" dirty="0">
                <a:solidFill>
                  <a:srgbClr val="404040"/>
                </a:solidFill>
                <a:latin typeface="Arial" charset="0"/>
                <a:ea typeface="맑은 고딕" pitchFamily="50" charset="-127"/>
                <a:cs typeface="Arial" charset="0"/>
              </a:rPr>
              <a:t>More than 130,000 students have graduated </a:t>
            </a:r>
            <a:r>
              <a:rPr kumimoji="0" lang="en-US" altLang="ko-KR" sz="2000" dirty="0" smtClean="0">
                <a:solidFill>
                  <a:srgbClr val="404040"/>
                </a:solidFill>
                <a:latin typeface="Arial" charset="0"/>
                <a:ea typeface="맑은 고딕" pitchFamily="50" charset="-127"/>
                <a:cs typeface="Arial" charset="0"/>
              </a:rPr>
              <a:t>from the </a:t>
            </a:r>
            <a:r>
              <a:rPr kumimoji="0" lang="en-US" altLang="ko-KR" sz="2000" dirty="0">
                <a:solidFill>
                  <a:srgbClr val="404040"/>
                </a:solidFill>
                <a:latin typeface="Arial" charset="0"/>
                <a:ea typeface="맑은 고딕" pitchFamily="50" charset="-127"/>
                <a:cs typeface="Arial" charset="0"/>
              </a:rPr>
              <a:t>university.</a:t>
            </a:r>
            <a:endParaRPr kumimoji="0" lang="ko-KR" altLang="en-US" sz="2000" dirty="0">
              <a:solidFill>
                <a:srgbClr val="404040"/>
              </a:solidFill>
              <a:latin typeface="Arial" charset="0"/>
              <a:ea typeface="맑은 고딕" pitchFamily="50" charset="-127"/>
              <a:cs typeface="Arial" charset="0"/>
            </a:endParaRPr>
          </a:p>
        </p:txBody>
      </p:sp>
      <p:sp>
        <p:nvSpPr>
          <p:cNvPr id="10244" name="TextBox 122"/>
          <p:cNvSpPr txBox="1">
            <a:spLocks noChangeArrowheads="1"/>
          </p:cNvSpPr>
          <p:nvPr/>
        </p:nvSpPr>
        <p:spPr bwMode="auto">
          <a:xfrm>
            <a:off x="427038" y="2198688"/>
            <a:ext cx="2716212" cy="1092607"/>
          </a:xfrm>
          <a:prstGeom prst="rect">
            <a:avLst/>
          </a:prstGeom>
          <a:noFill/>
          <a:ln w="9525">
            <a:noFill/>
            <a:miter lim="800000"/>
            <a:headEnd/>
            <a:tailEnd/>
          </a:ln>
        </p:spPr>
        <p:txBody>
          <a:bodyPr>
            <a:spAutoFit/>
          </a:bodyPr>
          <a:lstStyle/>
          <a:p>
            <a:r>
              <a:rPr kumimoji="0" lang="en-US" altLang="ko-KR" sz="1600" dirty="0" smtClean="0">
                <a:solidFill>
                  <a:srgbClr val="8B0600"/>
                </a:solidFill>
                <a:latin typeface="Arial Black" pitchFamily="34" charset="0"/>
                <a:ea typeface="HY견고딕" pitchFamily="18" charset="-127"/>
                <a:cs typeface="Arial" charset="0"/>
              </a:rPr>
              <a:t>One of 10 Core National Universities</a:t>
            </a:r>
            <a:endParaRPr kumimoji="0" lang="en-US" altLang="ko-KR" sz="1600" dirty="0">
              <a:solidFill>
                <a:srgbClr val="8B0600"/>
              </a:solidFill>
              <a:latin typeface="Arial Black" pitchFamily="34" charset="0"/>
              <a:ea typeface="HY견고딕" pitchFamily="18" charset="-127"/>
              <a:cs typeface="Arial" charset="0"/>
            </a:endParaRPr>
          </a:p>
          <a:p>
            <a:endParaRPr kumimoji="0" lang="en-US" altLang="ko-KR" sz="500" dirty="0">
              <a:solidFill>
                <a:srgbClr val="404040"/>
              </a:solidFill>
              <a:latin typeface="Arial Black" pitchFamily="34" charset="0"/>
              <a:ea typeface="HY견고딕" pitchFamily="18" charset="-127"/>
              <a:cs typeface="Arial" charset="0"/>
            </a:endParaRPr>
          </a:p>
          <a:p>
            <a:r>
              <a:rPr kumimoji="0" lang="en-US" altLang="ko-KR" sz="1400" dirty="0" smtClean="0">
                <a:solidFill>
                  <a:srgbClr val="404040"/>
                </a:solidFill>
                <a:latin typeface="Arial" charset="0"/>
                <a:ea typeface="HY견고딕" pitchFamily="18" charset="-127"/>
                <a:cs typeface="Arial" charset="0"/>
              </a:rPr>
              <a:t>The representative university of </a:t>
            </a:r>
            <a:r>
              <a:rPr kumimoji="0" lang="en-US" altLang="ko-KR" sz="1400" dirty="0" err="1">
                <a:solidFill>
                  <a:srgbClr val="404040"/>
                </a:solidFill>
                <a:latin typeface="Arial" charset="0"/>
                <a:ea typeface="HY견고딕" pitchFamily="18" charset="-127"/>
                <a:cs typeface="Arial" charset="0"/>
              </a:rPr>
              <a:t>K</a:t>
            </a:r>
            <a:r>
              <a:rPr kumimoji="0" lang="en-US" altLang="ko-KR" sz="1400" dirty="0" err="1" smtClean="0">
                <a:solidFill>
                  <a:srgbClr val="404040"/>
                </a:solidFill>
                <a:latin typeface="Arial" charset="0"/>
                <a:ea typeface="HY견고딕" pitchFamily="18" charset="-127"/>
                <a:cs typeface="Arial" charset="0"/>
              </a:rPr>
              <a:t>angwon</a:t>
            </a:r>
            <a:r>
              <a:rPr kumimoji="0" lang="en-US" altLang="ko-KR" sz="1400" dirty="0" smtClean="0">
                <a:solidFill>
                  <a:srgbClr val="404040"/>
                </a:solidFill>
                <a:latin typeface="Arial" charset="0"/>
                <a:ea typeface="HY견고딕" pitchFamily="18" charset="-127"/>
                <a:cs typeface="Arial" charset="0"/>
              </a:rPr>
              <a:t> province </a:t>
            </a:r>
            <a:endParaRPr kumimoji="0" lang="en-US" altLang="ko-KR" sz="1400" dirty="0">
              <a:solidFill>
                <a:srgbClr val="404040"/>
              </a:solidFill>
              <a:latin typeface="Arial" charset="0"/>
              <a:ea typeface="HY견고딕" pitchFamily="18" charset="-127"/>
              <a:cs typeface="Arial" charset="0"/>
            </a:endParaRPr>
          </a:p>
        </p:txBody>
      </p:sp>
      <p:sp>
        <p:nvSpPr>
          <p:cNvPr id="10245" name="TextBox 123"/>
          <p:cNvSpPr txBox="1">
            <a:spLocks noChangeArrowheads="1"/>
          </p:cNvSpPr>
          <p:nvPr/>
        </p:nvSpPr>
        <p:spPr bwMode="auto">
          <a:xfrm>
            <a:off x="427038" y="5257800"/>
            <a:ext cx="2711450" cy="1092200"/>
          </a:xfrm>
          <a:prstGeom prst="rect">
            <a:avLst/>
          </a:prstGeom>
          <a:noFill/>
          <a:ln w="9525">
            <a:noFill/>
            <a:miter lim="800000"/>
            <a:headEnd/>
            <a:tailEnd/>
          </a:ln>
        </p:spPr>
        <p:txBody>
          <a:bodyPr>
            <a:spAutoFit/>
          </a:bodyPr>
          <a:lstStyle/>
          <a:p>
            <a:r>
              <a:rPr kumimoji="0" lang="en-US" altLang="ko-KR" sz="1600" dirty="0">
                <a:solidFill>
                  <a:srgbClr val="116283"/>
                </a:solidFill>
                <a:latin typeface="Arial Black" pitchFamily="34" charset="0"/>
                <a:ea typeface="HY견고딕" pitchFamily="18" charset="-127"/>
                <a:cs typeface="Arial" charset="0"/>
              </a:rPr>
              <a:t>Lower Financial </a:t>
            </a:r>
            <a:r>
              <a:rPr kumimoji="0" lang="en-US" altLang="ko-KR" sz="1600" dirty="0" smtClean="0">
                <a:solidFill>
                  <a:srgbClr val="116283"/>
                </a:solidFill>
                <a:latin typeface="Arial Black" pitchFamily="34" charset="0"/>
                <a:ea typeface="HY견고딕" pitchFamily="18" charset="-127"/>
                <a:cs typeface="Arial" charset="0"/>
              </a:rPr>
              <a:t>Burden</a:t>
            </a:r>
            <a:endParaRPr kumimoji="0" lang="en-US" altLang="ko-KR" sz="1600" dirty="0">
              <a:solidFill>
                <a:srgbClr val="116283"/>
              </a:solidFill>
              <a:latin typeface="Arial Black" pitchFamily="34" charset="0"/>
              <a:ea typeface="HY견고딕" pitchFamily="18" charset="-127"/>
              <a:cs typeface="Arial" charset="0"/>
            </a:endParaRPr>
          </a:p>
          <a:p>
            <a:endParaRPr kumimoji="0" lang="en-US" altLang="ko-KR" sz="500" dirty="0">
              <a:solidFill>
                <a:srgbClr val="404040"/>
              </a:solidFill>
              <a:latin typeface="Arial Black" pitchFamily="34" charset="0"/>
              <a:ea typeface="HY견고딕" pitchFamily="18" charset="-127"/>
              <a:cs typeface="Arial" charset="0"/>
            </a:endParaRPr>
          </a:p>
          <a:p>
            <a:r>
              <a:rPr kumimoji="0" lang="en-US" altLang="ko-KR" sz="1400" dirty="0" smtClean="0">
                <a:solidFill>
                  <a:srgbClr val="404040"/>
                </a:solidFill>
                <a:latin typeface="Arial" charset="0"/>
                <a:ea typeface="HY견고딕" pitchFamily="18" charset="-127"/>
                <a:cs typeface="Arial" charset="0"/>
              </a:rPr>
              <a:t>Offers lower tuition </a:t>
            </a:r>
            <a:r>
              <a:rPr kumimoji="0" lang="en-US" altLang="ko-KR" sz="1400" dirty="0">
                <a:solidFill>
                  <a:srgbClr val="404040"/>
                </a:solidFill>
                <a:latin typeface="Arial" charset="0"/>
                <a:ea typeface="HY견고딕" pitchFamily="18" charset="-127"/>
                <a:cs typeface="Arial" charset="0"/>
              </a:rPr>
              <a:t>than </a:t>
            </a:r>
            <a:r>
              <a:rPr kumimoji="0" lang="en-US" altLang="ko-KR" sz="1400" dirty="0" smtClean="0">
                <a:solidFill>
                  <a:srgbClr val="404040"/>
                </a:solidFill>
                <a:latin typeface="Arial" charset="0"/>
                <a:ea typeface="HY견고딕" pitchFamily="18" charset="-127"/>
                <a:cs typeface="Arial" charset="0"/>
              </a:rPr>
              <a:t>many private universities </a:t>
            </a:r>
            <a:endParaRPr kumimoji="0" lang="en-US" altLang="ko-KR" sz="1400" dirty="0">
              <a:solidFill>
                <a:srgbClr val="404040"/>
              </a:solidFill>
              <a:latin typeface="Arial" charset="0"/>
              <a:ea typeface="HY견고딕" pitchFamily="18" charset="-127"/>
              <a:cs typeface="Arial" charset="0"/>
            </a:endParaRPr>
          </a:p>
        </p:txBody>
      </p:sp>
      <p:sp>
        <p:nvSpPr>
          <p:cNvPr id="10246" name="TextBox 124"/>
          <p:cNvSpPr txBox="1">
            <a:spLocks noChangeArrowheads="1"/>
          </p:cNvSpPr>
          <p:nvPr/>
        </p:nvSpPr>
        <p:spPr bwMode="auto">
          <a:xfrm>
            <a:off x="6218238" y="2198688"/>
            <a:ext cx="2711450" cy="846386"/>
          </a:xfrm>
          <a:prstGeom prst="rect">
            <a:avLst/>
          </a:prstGeom>
          <a:noFill/>
          <a:ln w="9525">
            <a:noFill/>
            <a:miter lim="800000"/>
            <a:headEnd/>
            <a:tailEnd/>
          </a:ln>
        </p:spPr>
        <p:txBody>
          <a:bodyPr>
            <a:spAutoFit/>
          </a:bodyPr>
          <a:lstStyle/>
          <a:p>
            <a:r>
              <a:rPr kumimoji="0" lang="en-US" altLang="ko-KR" sz="1600" dirty="0" smtClean="0">
                <a:solidFill>
                  <a:srgbClr val="D67C01"/>
                </a:solidFill>
                <a:latin typeface="Arial Black" pitchFamily="34" charset="0"/>
                <a:ea typeface="HY견고딕" pitchFamily="18" charset="-127"/>
                <a:cs typeface="Arial" charset="0"/>
              </a:rPr>
              <a:t>Traditional </a:t>
            </a:r>
            <a:r>
              <a:rPr kumimoji="0" lang="en-US" altLang="ko-KR" sz="1600" dirty="0">
                <a:solidFill>
                  <a:srgbClr val="D67C01"/>
                </a:solidFill>
                <a:latin typeface="Arial Black" pitchFamily="34" charset="0"/>
                <a:ea typeface="HY견고딕" pitchFamily="18" charset="-127"/>
                <a:cs typeface="Arial" charset="0"/>
              </a:rPr>
              <a:t>University</a:t>
            </a:r>
          </a:p>
          <a:p>
            <a:pPr algn="r"/>
            <a:endParaRPr kumimoji="0" lang="en-US" altLang="ko-KR" sz="500" dirty="0">
              <a:solidFill>
                <a:srgbClr val="404040"/>
              </a:solidFill>
              <a:latin typeface="Arial Black" pitchFamily="34" charset="0"/>
              <a:ea typeface="HY견고딕" pitchFamily="18" charset="-127"/>
              <a:cs typeface="Arial" charset="0"/>
            </a:endParaRPr>
          </a:p>
          <a:p>
            <a:r>
              <a:rPr kumimoji="0" lang="en-US" altLang="ko-KR" sz="1400" dirty="0">
                <a:solidFill>
                  <a:srgbClr val="404040"/>
                </a:solidFill>
                <a:latin typeface="Arial" charset="0"/>
                <a:ea typeface="HY견고딕" pitchFamily="18" charset="-127"/>
                <a:cs typeface="Arial" charset="0"/>
              </a:rPr>
              <a:t>KNU </a:t>
            </a:r>
            <a:r>
              <a:rPr kumimoji="0" lang="en-US" altLang="ko-KR" sz="1400" dirty="0" smtClean="0">
                <a:solidFill>
                  <a:srgbClr val="404040"/>
                </a:solidFill>
                <a:latin typeface="Arial" charset="0"/>
                <a:ea typeface="HY견고딕" pitchFamily="18" charset="-127"/>
                <a:cs typeface="Arial" charset="0"/>
              </a:rPr>
              <a:t>was established </a:t>
            </a:r>
            <a:r>
              <a:rPr kumimoji="0" lang="en-US" altLang="ko-KR" sz="1400" dirty="0">
                <a:solidFill>
                  <a:srgbClr val="404040"/>
                </a:solidFill>
                <a:latin typeface="Arial" charset="0"/>
                <a:ea typeface="HY견고딕" pitchFamily="18" charset="-127"/>
                <a:cs typeface="Arial" charset="0"/>
              </a:rPr>
              <a:t>in 1947 as a college of agriculture.</a:t>
            </a:r>
          </a:p>
        </p:txBody>
      </p:sp>
      <p:sp>
        <p:nvSpPr>
          <p:cNvPr id="10247" name="TextBox 125"/>
          <p:cNvSpPr txBox="1">
            <a:spLocks noChangeArrowheads="1"/>
          </p:cNvSpPr>
          <p:nvPr/>
        </p:nvSpPr>
        <p:spPr bwMode="auto">
          <a:xfrm>
            <a:off x="6215063" y="5257800"/>
            <a:ext cx="2643187" cy="1308100"/>
          </a:xfrm>
          <a:prstGeom prst="rect">
            <a:avLst/>
          </a:prstGeom>
          <a:noFill/>
          <a:ln w="9525">
            <a:noFill/>
            <a:miter lim="800000"/>
            <a:headEnd/>
            <a:tailEnd/>
          </a:ln>
        </p:spPr>
        <p:txBody>
          <a:bodyPr>
            <a:spAutoFit/>
          </a:bodyPr>
          <a:lstStyle/>
          <a:p>
            <a:r>
              <a:rPr kumimoji="0" lang="en-US" altLang="ko-KR" sz="1600" dirty="0">
                <a:solidFill>
                  <a:srgbClr val="488211"/>
                </a:solidFill>
                <a:latin typeface="Arial Black" pitchFamily="34" charset="0"/>
                <a:ea typeface="HY견고딕" pitchFamily="18" charset="-127"/>
                <a:cs typeface="Arial" charset="0"/>
              </a:rPr>
              <a:t>Strength After Graduation</a:t>
            </a:r>
          </a:p>
          <a:p>
            <a:pPr algn="r"/>
            <a:endParaRPr kumimoji="0" lang="en-US" altLang="ko-KR" sz="500" dirty="0">
              <a:solidFill>
                <a:srgbClr val="404040"/>
              </a:solidFill>
              <a:latin typeface="Arial Black" pitchFamily="34" charset="0"/>
              <a:ea typeface="HY견고딕" pitchFamily="18" charset="-127"/>
              <a:cs typeface="Arial" charset="0"/>
            </a:endParaRPr>
          </a:p>
          <a:p>
            <a:r>
              <a:rPr kumimoji="0" lang="en-US" altLang="ko-KR" sz="1400" dirty="0">
                <a:solidFill>
                  <a:srgbClr val="404040"/>
                </a:solidFill>
                <a:latin typeface="Arial" charset="0"/>
                <a:ea typeface="HY견고딕" pitchFamily="18" charset="-127"/>
                <a:cs typeface="Arial" charset="0"/>
              </a:rPr>
              <a:t>Top </a:t>
            </a:r>
            <a:r>
              <a:rPr kumimoji="0" lang="en-US" altLang="ko-KR" sz="1400" dirty="0" smtClean="0">
                <a:solidFill>
                  <a:srgbClr val="404040"/>
                </a:solidFill>
                <a:latin typeface="Arial" charset="0"/>
                <a:ea typeface="HY견고딕" pitchFamily="18" charset="-127"/>
                <a:cs typeface="Arial" charset="0"/>
              </a:rPr>
              <a:t>ranked </a:t>
            </a:r>
            <a:r>
              <a:rPr kumimoji="0" lang="en-US" altLang="ko-KR" sz="1400" dirty="0">
                <a:solidFill>
                  <a:srgbClr val="404040"/>
                </a:solidFill>
                <a:latin typeface="Arial" charset="0"/>
                <a:ea typeface="HY견고딕" pitchFamily="18" charset="-127"/>
                <a:cs typeface="Arial" charset="0"/>
              </a:rPr>
              <a:t>in graduate employment for three consecutive years</a:t>
            </a:r>
          </a:p>
        </p:txBody>
      </p:sp>
      <p:cxnSp>
        <p:nvCxnSpPr>
          <p:cNvPr id="128" name="직선 연결선 127"/>
          <p:cNvCxnSpPr/>
          <p:nvPr/>
        </p:nvCxnSpPr>
        <p:spPr>
          <a:xfrm>
            <a:off x="427038" y="4265613"/>
            <a:ext cx="8267700" cy="0"/>
          </a:xfrm>
          <a:prstGeom prst="line">
            <a:avLst/>
          </a:prstGeom>
          <a:ln w="12700">
            <a:solidFill>
              <a:schemeClr val="tx1">
                <a:lumMod val="50000"/>
                <a:lumOff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10249" name="그룹 33"/>
          <p:cNvGrpSpPr>
            <a:grpSpLocks/>
          </p:cNvGrpSpPr>
          <p:nvPr/>
        </p:nvGrpSpPr>
        <p:grpSpPr bwMode="auto">
          <a:xfrm>
            <a:off x="2616200" y="2297113"/>
            <a:ext cx="3927475" cy="3941762"/>
            <a:chOff x="2616200" y="2059996"/>
            <a:chExt cx="3928125" cy="3942989"/>
          </a:xfrm>
        </p:grpSpPr>
        <p:grpSp>
          <p:nvGrpSpPr>
            <p:cNvPr id="10255" name="그룹 41"/>
            <p:cNvGrpSpPr>
              <a:grpSpLocks/>
            </p:cNvGrpSpPr>
            <p:nvPr/>
          </p:nvGrpSpPr>
          <p:grpSpPr bwMode="auto">
            <a:xfrm>
              <a:off x="2616200" y="2143125"/>
              <a:ext cx="3859860" cy="3859860"/>
              <a:chOff x="2616200" y="2143125"/>
              <a:chExt cx="3859860" cy="3859860"/>
            </a:xfrm>
          </p:grpSpPr>
          <p:grpSp>
            <p:nvGrpSpPr>
              <p:cNvPr id="10283" name="그룹 65"/>
              <p:cNvGrpSpPr>
                <a:grpSpLocks/>
              </p:cNvGrpSpPr>
              <p:nvPr/>
            </p:nvGrpSpPr>
            <p:grpSpPr bwMode="auto">
              <a:xfrm>
                <a:off x="2616200" y="2143125"/>
                <a:ext cx="3859860" cy="3859860"/>
                <a:chOff x="2616200" y="2143125"/>
                <a:chExt cx="3859860" cy="3859860"/>
              </a:xfrm>
            </p:grpSpPr>
            <p:sp>
              <p:nvSpPr>
                <p:cNvPr id="71" name="원형 70"/>
                <p:cNvSpPr/>
                <p:nvPr/>
              </p:nvSpPr>
              <p:spPr>
                <a:xfrm rot="16200000">
                  <a:off x="2972165" y="2493617"/>
                  <a:ext cx="3146932" cy="3146931"/>
                </a:xfrm>
                <a:prstGeom prst="pie">
                  <a:avLst>
                    <a:gd name="adj1" fmla="val 10780356"/>
                    <a:gd name="adj2" fmla="val 16200000"/>
                  </a:avLst>
                </a:prstGeom>
                <a:gradFill flip="none" rotWithShape="1">
                  <a:gsLst>
                    <a:gs pos="35000">
                      <a:schemeClr val="bg1">
                        <a:lumMod val="95000"/>
                      </a:schemeClr>
                    </a:gs>
                    <a:gs pos="100000">
                      <a:srgbClr val="CEEDFA"/>
                    </a:gs>
                  </a:gsLst>
                  <a:path path="circle">
                    <a:fillToRect l="50000" t="50000" r="50000" b="50000"/>
                  </a:path>
                  <a:tileRect/>
                </a:gradFill>
                <a:ln>
                  <a:noFill/>
                </a:ln>
                <a:effectLst>
                  <a:innerShdw dist="50800" dir="7200000">
                    <a:srgbClr val="116283">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72" name="막힌 원호 71"/>
                <p:cNvSpPr/>
                <p:nvPr/>
              </p:nvSpPr>
              <p:spPr>
                <a:xfrm rot="10800000">
                  <a:off x="2616200" y="2143125"/>
                  <a:ext cx="3859860" cy="3859860"/>
                </a:xfrm>
                <a:prstGeom prst="blockArc">
                  <a:avLst>
                    <a:gd name="adj1" fmla="val 16178720"/>
                    <a:gd name="adj2" fmla="val 15329"/>
                    <a:gd name="adj3" fmla="val 9927"/>
                  </a:avLst>
                </a:prstGeom>
                <a:gradFill flip="none" rotWithShape="1">
                  <a:gsLst>
                    <a:gs pos="0">
                      <a:srgbClr val="116283"/>
                    </a:gs>
                    <a:gs pos="50000">
                      <a:srgbClr val="1990BF"/>
                    </a:gs>
                    <a:gs pos="100000">
                      <a:srgbClr val="88D4F2"/>
                    </a:gs>
                  </a:gsLst>
                  <a:lin ang="16200000" scaled="0"/>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70" name="달 69"/>
              <p:cNvSpPr/>
              <p:nvPr/>
            </p:nvSpPr>
            <p:spPr>
              <a:xfrm rot="18000000">
                <a:off x="3481505" y="4716831"/>
                <a:ext cx="360474" cy="1665564"/>
              </a:xfrm>
              <a:prstGeom prst="moon">
                <a:avLst/>
              </a:prstGeom>
              <a:gradFill flip="none" rotWithShape="1">
                <a:gsLst>
                  <a:gs pos="0">
                    <a:schemeClr val="bg1">
                      <a:alpha val="45000"/>
                    </a:schemeClr>
                  </a:gs>
                  <a:gs pos="50000">
                    <a:schemeClr val="bg1">
                      <a:alpha val="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10256" name="그룹 64"/>
            <p:cNvGrpSpPr>
              <a:grpSpLocks/>
            </p:cNvGrpSpPr>
            <p:nvPr/>
          </p:nvGrpSpPr>
          <p:grpSpPr bwMode="auto">
            <a:xfrm>
              <a:off x="2616200" y="2060576"/>
              <a:ext cx="3859860" cy="3859860"/>
              <a:chOff x="2616200" y="2060576"/>
              <a:chExt cx="3859860" cy="3859860"/>
            </a:xfrm>
          </p:grpSpPr>
          <p:grpSp>
            <p:nvGrpSpPr>
              <p:cNvPr id="10275" name="그룹 46"/>
              <p:cNvGrpSpPr>
                <a:grpSpLocks/>
              </p:cNvGrpSpPr>
              <p:nvPr/>
            </p:nvGrpSpPr>
            <p:grpSpPr bwMode="auto">
              <a:xfrm rot="10800000">
                <a:off x="2616200" y="2060576"/>
                <a:ext cx="3859860" cy="3859860"/>
                <a:chOff x="2684465" y="2139950"/>
                <a:chExt cx="3859860" cy="3859860"/>
              </a:xfrm>
            </p:grpSpPr>
            <p:sp>
              <p:nvSpPr>
                <p:cNvPr id="58" name="원형 57"/>
                <p:cNvSpPr/>
                <p:nvPr/>
              </p:nvSpPr>
              <p:spPr>
                <a:xfrm rot="10800000">
                  <a:off x="3034956" y="2496914"/>
                  <a:ext cx="3146932" cy="3146931"/>
                </a:xfrm>
                <a:prstGeom prst="pie">
                  <a:avLst>
                    <a:gd name="adj1" fmla="val 10780356"/>
                    <a:gd name="adj2" fmla="val 16200000"/>
                  </a:avLst>
                </a:prstGeom>
                <a:gradFill flip="none" rotWithShape="1">
                  <a:gsLst>
                    <a:gs pos="35000">
                      <a:schemeClr val="bg1">
                        <a:lumMod val="95000"/>
                      </a:schemeClr>
                    </a:gs>
                    <a:gs pos="100000">
                      <a:srgbClr val="FFD2C9"/>
                    </a:gs>
                  </a:gsLst>
                  <a:path path="circle">
                    <a:fillToRect l="50000" t="50000" r="50000" b="50000"/>
                  </a:path>
                  <a:tileRect/>
                </a:gradFill>
                <a:ln>
                  <a:noFill/>
                </a:ln>
                <a:effectLst>
                  <a:innerShdw dist="50800" dir="15000000">
                    <a:srgbClr val="8B06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63" name="막힌 원호 62"/>
                <p:cNvSpPr/>
                <p:nvPr/>
              </p:nvSpPr>
              <p:spPr>
                <a:xfrm rot="5400000">
                  <a:off x="2684465" y="2139950"/>
                  <a:ext cx="3859860" cy="3859860"/>
                </a:xfrm>
                <a:prstGeom prst="blockArc">
                  <a:avLst>
                    <a:gd name="adj1" fmla="val 16178672"/>
                    <a:gd name="adj2" fmla="val 15329"/>
                    <a:gd name="adj3" fmla="val 9927"/>
                  </a:avLst>
                </a:prstGeom>
                <a:gradFill flip="none" rotWithShape="1">
                  <a:gsLst>
                    <a:gs pos="0">
                      <a:srgbClr val="8B0600"/>
                    </a:gs>
                    <a:gs pos="50000">
                      <a:srgbClr val="E42400"/>
                    </a:gs>
                    <a:gs pos="100000">
                      <a:srgbClr val="FEE396"/>
                    </a:gs>
                  </a:gsLst>
                  <a:lin ang="21594000" scaled="0"/>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57" name="달 56"/>
              <p:cNvSpPr/>
              <p:nvPr/>
            </p:nvSpPr>
            <p:spPr>
              <a:xfrm rot="3476020">
                <a:off x="3439428" y="1713137"/>
                <a:ext cx="374767" cy="1627457"/>
              </a:xfrm>
              <a:prstGeom prst="moon">
                <a:avLst/>
              </a:prstGeom>
              <a:gradFill flip="none" rotWithShape="1">
                <a:gsLst>
                  <a:gs pos="0">
                    <a:schemeClr val="bg1">
                      <a:alpha val="6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10257" name="그룹 63"/>
            <p:cNvGrpSpPr>
              <a:grpSpLocks/>
            </p:cNvGrpSpPr>
            <p:nvPr/>
          </p:nvGrpSpPr>
          <p:grpSpPr bwMode="auto">
            <a:xfrm>
              <a:off x="2684371" y="2059996"/>
              <a:ext cx="3859860" cy="3859859"/>
              <a:chOff x="2684371" y="2059996"/>
              <a:chExt cx="3859860" cy="3859859"/>
            </a:xfrm>
          </p:grpSpPr>
          <p:grpSp>
            <p:nvGrpSpPr>
              <p:cNvPr id="10267" name="그룹 111"/>
              <p:cNvGrpSpPr>
                <a:grpSpLocks/>
              </p:cNvGrpSpPr>
              <p:nvPr/>
            </p:nvGrpSpPr>
            <p:grpSpPr bwMode="auto">
              <a:xfrm>
                <a:off x="2684371" y="2059996"/>
                <a:ext cx="3859860" cy="3859859"/>
                <a:chOff x="3050024" y="2465388"/>
                <a:chExt cx="3112652" cy="3112652"/>
              </a:xfrm>
            </p:grpSpPr>
            <p:sp>
              <p:nvSpPr>
                <p:cNvPr id="54" name="원형 53"/>
                <p:cNvSpPr/>
                <p:nvPr/>
              </p:nvSpPr>
              <p:spPr>
                <a:xfrm rot="5400000">
                  <a:off x="3337885" y="2757663"/>
                  <a:ext cx="2537736" cy="2537735"/>
                </a:xfrm>
                <a:prstGeom prst="pie">
                  <a:avLst>
                    <a:gd name="adj1" fmla="val 10780356"/>
                    <a:gd name="adj2" fmla="val 16200000"/>
                  </a:avLst>
                </a:prstGeom>
                <a:gradFill flip="none" rotWithShape="1">
                  <a:gsLst>
                    <a:gs pos="35000">
                      <a:schemeClr val="bg1">
                        <a:lumMod val="95000"/>
                      </a:schemeClr>
                    </a:gs>
                    <a:gs pos="100000">
                      <a:srgbClr val="FDFCCB"/>
                    </a:gs>
                  </a:gsLst>
                  <a:path path="circle">
                    <a:fillToRect l="50000" t="50000" r="50000" b="50000"/>
                  </a:path>
                  <a:tileRect/>
                </a:gradFill>
                <a:ln>
                  <a:noFill/>
                </a:ln>
                <a:effectLst>
                  <a:innerShdw dist="50800" dir="18600000">
                    <a:srgbClr val="D67C01">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5" name="막힌 원호 54"/>
                <p:cNvSpPr/>
                <p:nvPr/>
              </p:nvSpPr>
              <p:spPr>
                <a:xfrm>
                  <a:off x="3050024" y="2465388"/>
                  <a:ext cx="3112652" cy="3112652"/>
                </a:xfrm>
                <a:prstGeom prst="blockArc">
                  <a:avLst>
                    <a:gd name="adj1" fmla="val 16189947"/>
                    <a:gd name="adj2" fmla="val 15329"/>
                    <a:gd name="adj3" fmla="val 9927"/>
                  </a:avLst>
                </a:prstGeom>
                <a:gradFill flip="none" rotWithShape="1">
                  <a:gsLst>
                    <a:gs pos="0">
                      <a:srgbClr val="D67C01"/>
                    </a:gs>
                    <a:gs pos="50000">
                      <a:srgbClr val="F6CD01"/>
                    </a:gs>
                    <a:gs pos="100000">
                      <a:srgbClr val="FBF995"/>
                    </a:gs>
                  </a:gsLst>
                  <a:lin ang="15600000" scaled="0"/>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53" name="달 52"/>
              <p:cNvSpPr/>
              <p:nvPr/>
            </p:nvSpPr>
            <p:spPr>
              <a:xfrm rot="18123980" flipH="1">
                <a:off x="5351094" y="1713138"/>
                <a:ext cx="374767" cy="1627457"/>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10258" name="그룹 66"/>
            <p:cNvGrpSpPr>
              <a:grpSpLocks/>
            </p:cNvGrpSpPr>
            <p:nvPr/>
          </p:nvGrpSpPr>
          <p:grpSpPr bwMode="auto">
            <a:xfrm>
              <a:off x="2684465" y="2139950"/>
              <a:ext cx="3859860" cy="3859860"/>
              <a:chOff x="2684465" y="2139950"/>
              <a:chExt cx="3859860" cy="3859860"/>
            </a:xfrm>
          </p:grpSpPr>
          <p:grpSp>
            <p:nvGrpSpPr>
              <p:cNvPr id="10259" name="그룹 39"/>
              <p:cNvGrpSpPr>
                <a:grpSpLocks/>
              </p:cNvGrpSpPr>
              <p:nvPr/>
            </p:nvGrpSpPr>
            <p:grpSpPr bwMode="auto">
              <a:xfrm>
                <a:off x="2684465" y="2139950"/>
                <a:ext cx="3859860" cy="3859860"/>
                <a:chOff x="2684465" y="2139950"/>
                <a:chExt cx="3859860" cy="3859860"/>
              </a:xfrm>
            </p:grpSpPr>
            <p:sp>
              <p:nvSpPr>
                <p:cNvPr id="46" name="원형 45"/>
                <p:cNvSpPr/>
                <p:nvPr/>
              </p:nvSpPr>
              <p:spPr>
                <a:xfrm rot="10800000">
                  <a:off x="3034956" y="2496914"/>
                  <a:ext cx="3146932" cy="3146931"/>
                </a:xfrm>
                <a:prstGeom prst="pie">
                  <a:avLst>
                    <a:gd name="adj1" fmla="val 10780356"/>
                    <a:gd name="adj2" fmla="val 16200000"/>
                  </a:avLst>
                </a:prstGeom>
                <a:gradFill flip="none" rotWithShape="1">
                  <a:gsLst>
                    <a:gs pos="35000">
                      <a:schemeClr val="bg1">
                        <a:lumMod val="95000"/>
                      </a:schemeClr>
                    </a:gs>
                    <a:gs pos="100000">
                      <a:srgbClr val="F5FACE"/>
                    </a:gs>
                  </a:gsLst>
                  <a:path path="circle">
                    <a:fillToRect l="50000" t="50000" r="50000" b="50000"/>
                  </a:path>
                  <a:tileRect/>
                </a:gradFill>
                <a:ln>
                  <a:noFill/>
                </a:ln>
                <a:effectLst>
                  <a:innerShdw dist="50800" dir="4200000">
                    <a:srgbClr val="488211">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0" name="막힌 원호 49"/>
                <p:cNvSpPr/>
                <p:nvPr/>
              </p:nvSpPr>
              <p:spPr>
                <a:xfrm rot="5400000">
                  <a:off x="2684465" y="2139950"/>
                  <a:ext cx="3859860" cy="3859860"/>
                </a:xfrm>
                <a:prstGeom prst="blockArc">
                  <a:avLst>
                    <a:gd name="adj1" fmla="val 16189947"/>
                    <a:gd name="adj2" fmla="val 15329"/>
                    <a:gd name="adj3" fmla="val 9927"/>
                  </a:avLst>
                </a:prstGeom>
                <a:gradFill flip="none" rotWithShape="1">
                  <a:gsLst>
                    <a:gs pos="0">
                      <a:srgbClr val="488211"/>
                    </a:gs>
                    <a:gs pos="50000">
                      <a:srgbClr val="8ABF19"/>
                    </a:gs>
                    <a:gs pos="100000">
                      <a:srgbClr val="E5F288"/>
                    </a:gs>
                  </a:gsLst>
                  <a:lin ang="21594000" scaled="0"/>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45" name="달 44"/>
              <p:cNvSpPr/>
              <p:nvPr/>
            </p:nvSpPr>
            <p:spPr>
              <a:xfrm rot="14276020">
                <a:off x="5351094" y="4695391"/>
                <a:ext cx="374767" cy="1627457"/>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sp>
        <p:nvSpPr>
          <p:cNvPr id="10250" name="TextBox 72"/>
          <p:cNvSpPr txBox="1">
            <a:spLocks noChangeArrowheads="1"/>
          </p:cNvSpPr>
          <p:nvPr/>
        </p:nvSpPr>
        <p:spPr bwMode="auto">
          <a:xfrm>
            <a:off x="3259138" y="3325813"/>
            <a:ext cx="1377950" cy="646112"/>
          </a:xfrm>
          <a:prstGeom prst="rect">
            <a:avLst/>
          </a:prstGeom>
          <a:noFill/>
          <a:ln w="9525">
            <a:noFill/>
            <a:miter lim="800000"/>
            <a:headEnd/>
            <a:tailEnd/>
          </a:ln>
        </p:spPr>
        <p:txBody>
          <a:bodyPr wrap="none" anchor="ctr">
            <a:spAutoFit/>
          </a:bodyPr>
          <a:lstStyle/>
          <a:p>
            <a:r>
              <a:rPr kumimoji="0" lang="en-US" altLang="ko-KR" b="1" dirty="0">
                <a:solidFill>
                  <a:srgbClr val="8B0600"/>
                </a:solidFill>
                <a:latin typeface="Arial" charset="0"/>
                <a:ea typeface="HY견고딕" pitchFamily="18" charset="-127"/>
                <a:cs typeface="Arial" charset="0"/>
              </a:rPr>
              <a:t>Academic </a:t>
            </a:r>
          </a:p>
          <a:p>
            <a:r>
              <a:rPr kumimoji="0" lang="en-US" altLang="ko-KR" b="1" dirty="0">
                <a:solidFill>
                  <a:srgbClr val="8B0600"/>
                </a:solidFill>
                <a:latin typeface="Arial" charset="0"/>
                <a:ea typeface="HY견고딕" pitchFamily="18" charset="-127"/>
                <a:cs typeface="Arial" charset="0"/>
              </a:rPr>
              <a:t>Excellency</a:t>
            </a:r>
          </a:p>
        </p:txBody>
      </p:sp>
      <p:sp>
        <p:nvSpPr>
          <p:cNvPr id="10251" name="TextBox 74"/>
          <p:cNvSpPr txBox="1">
            <a:spLocks noChangeArrowheads="1"/>
          </p:cNvSpPr>
          <p:nvPr/>
        </p:nvSpPr>
        <p:spPr bwMode="auto">
          <a:xfrm>
            <a:off x="4681538" y="3325813"/>
            <a:ext cx="979487" cy="646112"/>
          </a:xfrm>
          <a:prstGeom prst="rect">
            <a:avLst/>
          </a:prstGeom>
          <a:noFill/>
          <a:ln w="9525">
            <a:noFill/>
            <a:miter lim="800000"/>
            <a:headEnd/>
            <a:tailEnd/>
          </a:ln>
        </p:spPr>
        <p:txBody>
          <a:bodyPr wrap="none" anchor="ctr">
            <a:spAutoFit/>
          </a:bodyPr>
          <a:lstStyle/>
          <a:p>
            <a:r>
              <a:rPr kumimoji="0" lang="en-US" altLang="ko-KR" b="1">
                <a:solidFill>
                  <a:srgbClr val="D67C01"/>
                </a:solidFill>
                <a:latin typeface="Arial" charset="0"/>
                <a:ea typeface="HY견고딕" pitchFamily="18" charset="-127"/>
                <a:cs typeface="Arial" charset="0"/>
              </a:rPr>
              <a:t>Long </a:t>
            </a:r>
          </a:p>
          <a:p>
            <a:r>
              <a:rPr kumimoji="0" lang="en-US" altLang="ko-KR" b="1">
                <a:solidFill>
                  <a:srgbClr val="D67C01"/>
                </a:solidFill>
                <a:latin typeface="Arial" charset="0"/>
                <a:ea typeface="HY견고딕" pitchFamily="18" charset="-127"/>
                <a:cs typeface="Arial" charset="0"/>
              </a:rPr>
              <a:t>History</a:t>
            </a:r>
          </a:p>
        </p:txBody>
      </p:sp>
      <p:sp>
        <p:nvSpPr>
          <p:cNvPr id="30732" name="TextBox 75"/>
          <p:cNvSpPr txBox="1">
            <a:spLocks noChangeArrowheads="1"/>
          </p:cNvSpPr>
          <p:nvPr/>
        </p:nvSpPr>
        <p:spPr bwMode="auto">
          <a:xfrm>
            <a:off x="3259138" y="4451647"/>
            <a:ext cx="1445267" cy="923330"/>
          </a:xfrm>
          <a:prstGeom prst="rect">
            <a:avLst/>
          </a:prstGeom>
          <a:noFill/>
          <a:ln w="9525">
            <a:noFill/>
            <a:miter lim="800000"/>
            <a:headEnd/>
            <a:tailEnd/>
          </a:ln>
        </p:spPr>
        <p:txBody>
          <a:bodyPr wrap="none" anchor="ctr">
            <a:spAutoFit/>
          </a:bodyPr>
          <a:lstStyle/>
          <a:p>
            <a:pPr>
              <a:defRPr/>
            </a:pPr>
            <a:r>
              <a:rPr kumimoji="0" lang="en-US" altLang="ko-KR" b="1" spc="-70" dirty="0" smtClean="0">
                <a:solidFill>
                  <a:srgbClr val="116283"/>
                </a:solidFill>
                <a:latin typeface="Arial" charset="0"/>
                <a:ea typeface="HY견고딕" pitchFamily="18" charset="-127"/>
                <a:cs typeface="Arial" charset="0"/>
              </a:rPr>
              <a:t>Reasonable </a:t>
            </a:r>
            <a:endParaRPr kumimoji="0" lang="en-US" altLang="ko-KR" b="1" spc="-70" dirty="0">
              <a:solidFill>
                <a:srgbClr val="116283"/>
              </a:solidFill>
              <a:latin typeface="Arial" charset="0"/>
              <a:ea typeface="HY견고딕" pitchFamily="18" charset="-127"/>
              <a:cs typeface="Arial" charset="0"/>
            </a:endParaRPr>
          </a:p>
          <a:p>
            <a:pPr>
              <a:defRPr/>
            </a:pPr>
            <a:r>
              <a:rPr kumimoji="0" lang="en-US" altLang="ko-KR" b="1" spc="-70" dirty="0" smtClean="0">
                <a:solidFill>
                  <a:srgbClr val="116283"/>
                </a:solidFill>
                <a:latin typeface="Arial" charset="0"/>
                <a:ea typeface="HY견고딕" pitchFamily="18" charset="-127"/>
                <a:cs typeface="Arial" charset="0"/>
              </a:rPr>
              <a:t>Tuition </a:t>
            </a:r>
            <a:r>
              <a:rPr kumimoji="0" lang="en-US" altLang="ko-KR" b="1" spc="-70" dirty="0">
                <a:solidFill>
                  <a:srgbClr val="116283"/>
                </a:solidFill>
                <a:latin typeface="Arial" charset="0"/>
                <a:ea typeface="HY견고딕" pitchFamily="18" charset="-127"/>
                <a:cs typeface="Arial" charset="0"/>
              </a:rPr>
              <a:t>&amp; </a:t>
            </a:r>
          </a:p>
          <a:p>
            <a:pPr>
              <a:defRPr/>
            </a:pPr>
            <a:r>
              <a:rPr kumimoji="0" lang="en-US" altLang="ko-KR" b="1" spc="-70" dirty="0">
                <a:solidFill>
                  <a:srgbClr val="116283"/>
                </a:solidFill>
                <a:latin typeface="Arial" charset="0"/>
                <a:ea typeface="HY견고딕" pitchFamily="18" charset="-127"/>
                <a:cs typeface="Arial" charset="0"/>
              </a:rPr>
              <a:t>Expenses</a:t>
            </a:r>
            <a:endParaRPr kumimoji="0" lang="en-US" altLang="ko-KR" b="1" dirty="0">
              <a:solidFill>
                <a:srgbClr val="116283"/>
              </a:solidFill>
              <a:latin typeface="Arial" charset="0"/>
              <a:ea typeface="HY견고딕" pitchFamily="18" charset="-127"/>
              <a:cs typeface="Arial" charset="0"/>
            </a:endParaRPr>
          </a:p>
        </p:txBody>
      </p:sp>
      <p:sp>
        <p:nvSpPr>
          <p:cNvPr id="10253" name="TextBox 76"/>
          <p:cNvSpPr txBox="1">
            <a:spLocks noChangeArrowheads="1"/>
          </p:cNvSpPr>
          <p:nvPr/>
        </p:nvSpPr>
        <p:spPr bwMode="auto">
          <a:xfrm>
            <a:off x="4681538" y="4451350"/>
            <a:ext cx="1095375" cy="923925"/>
          </a:xfrm>
          <a:prstGeom prst="rect">
            <a:avLst/>
          </a:prstGeom>
          <a:noFill/>
          <a:ln w="9525">
            <a:noFill/>
            <a:miter lim="800000"/>
            <a:headEnd/>
            <a:tailEnd/>
          </a:ln>
        </p:spPr>
        <p:txBody>
          <a:bodyPr wrap="none" anchor="ctr">
            <a:spAutoFit/>
          </a:bodyPr>
          <a:lstStyle/>
          <a:p>
            <a:r>
              <a:rPr kumimoji="0" lang="en-US" altLang="ko-KR" b="1">
                <a:solidFill>
                  <a:srgbClr val="488211"/>
                </a:solidFill>
                <a:latin typeface="Arial" charset="0"/>
                <a:ea typeface="HY견고딕" pitchFamily="18" charset="-127"/>
                <a:cs typeface="Arial" charset="0"/>
              </a:rPr>
              <a:t>Dreams </a:t>
            </a:r>
          </a:p>
          <a:p>
            <a:r>
              <a:rPr kumimoji="0" lang="en-US" altLang="ko-KR" b="1">
                <a:solidFill>
                  <a:srgbClr val="488211"/>
                </a:solidFill>
                <a:latin typeface="Arial" charset="0"/>
                <a:ea typeface="HY견고딕" pitchFamily="18" charset="-127"/>
                <a:cs typeface="Arial" charset="0"/>
              </a:rPr>
              <a:t>Come </a:t>
            </a:r>
          </a:p>
          <a:p>
            <a:r>
              <a:rPr kumimoji="0" lang="en-US" altLang="ko-KR" b="1">
                <a:solidFill>
                  <a:srgbClr val="488211"/>
                </a:solidFill>
                <a:latin typeface="Arial" charset="0"/>
                <a:ea typeface="HY견고딕" pitchFamily="18" charset="-127"/>
                <a:cs typeface="Arial" charset="0"/>
              </a:rPr>
              <a:t>True</a:t>
            </a:r>
          </a:p>
        </p:txBody>
      </p:sp>
      <p:cxnSp>
        <p:nvCxnSpPr>
          <p:cNvPr id="78" name="직선 연결선 77"/>
          <p:cNvCxnSpPr/>
          <p:nvPr/>
        </p:nvCxnSpPr>
        <p:spPr>
          <a:xfrm rot="5400000">
            <a:off x="2203450" y="4265613"/>
            <a:ext cx="4756150" cy="0"/>
          </a:xfrm>
          <a:prstGeom prst="line">
            <a:avLst/>
          </a:prstGeom>
          <a:ln w="12700">
            <a:solidFill>
              <a:schemeClr val="tx1">
                <a:lumMod val="50000"/>
                <a:lumOff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제목 38"/>
          <p:cNvSpPr>
            <a:spLocks noGrp="1"/>
          </p:cNvSpPr>
          <p:nvPr>
            <p:ph type="title"/>
          </p:nvPr>
        </p:nvSpPr>
        <p:spPr bwMode="auto">
          <a:xfrm>
            <a:off x="419100" y="228600"/>
            <a:ext cx="8351838" cy="560388"/>
          </a:xfrm>
          <a:ln>
            <a:miter lim="800000"/>
            <a:headEnd/>
            <a:tailEnd/>
          </a:ln>
        </p:spPr>
        <p:txBody>
          <a:bodyPr vert="horz" wrap="square" lIns="91440" tIns="45720" rIns="91440" bIns="45720" numCol="1" anchorCtr="0" compatLnSpc="1">
            <a:prstTxWarp prst="textNoShape">
              <a:avLst/>
            </a:prstTxWarp>
          </a:bodyPr>
          <a:lstStyle/>
          <a:p>
            <a:pPr eaLnBrk="1" hangingPunct="1">
              <a:defRPr/>
            </a:pPr>
            <a:r>
              <a:rPr lang="en-US" altLang="ko-KR" spc="-150" dirty="0" smtClean="0"/>
              <a:t>Specialized Fields (I)</a:t>
            </a:r>
            <a:endParaRPr lang="ko-KR" altLang="en-US" spc="-150" dirty="0" smtClean="0"/>
          </a:p>
        </p:txBody>
      </p:sp>
      <p:sp>
        <p:nvSpPr>
          <p:cNvPr id="139" name="모서리가 둥근 직사각형 138"/>
          <p:cNvSpPr/>
          <p:nvPr/>
        </p:nvSpPr>
        <p:spPr>
          <a:xfrm>
            <a:off x="971550" y="5692798"/>
            <a:ext cx="7200900" cy="1022350"/>
          </a:xfrm>
          <a:prstGeom prst="roundRect">
            <a:avLst>
              <a:gd name="adj" fmla="val 50000"/>
            </a:avLst>
          </a:prstGeom>
          <a:gradFill flip="none" rotWithShape="1">
            <a:gsLst>
              <a:gs pos="0">
                <a:schemeClr val="bg1">
                  <a:lumMod val="85000"/>
                </a:schemeClr>
              </a:gs>
              <a:gs pos="50000">
                <a:schemeClr val="bg1">
                  <a:lumMod val="95000"/>
                </a:schemeClr>
              </a:gs>
              <a:gs pos="100000">
                <a:schemeClr val="bg1">
                  <a:lumMod val="85000"/>
                </a:schemeClr>
              </a:gs>
            </a:gsLst>
            <a:lin ang="5400000" scaled="1"/>
            <a:tileRect/>
          </a:gradFill>
          <a:ln>
            <a:noFill/>
          </a:ln>
          <a:effectLst>
            <a:outerShdw blurRad="50800" dist="38100" dir="2700000" algn="tl" rotWithShape="0">
              <a:prstClr val="black">
                <a:alpha val="40000"/>
              </a:prstClr>
            </a:outerShdw>
          </a:effectLst>
          <a:scene3d>
            <a:camera prst="orthographicFront"/>
            <a:lightRig rig="threePt" dir="t"/>
          </a:scene3d>
          <a:sp3d>
            <a:bevelT w="133350" h="254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pic>
        <p:nvPicPr>
          <p:cNvPr id="140" name="Picture 12" descr="C:\Users\c247\Desktop\2010 4\4_아이콘\비즈니스 아이콘 패키지 Vol.03(60Set)_비토피티\500\214.png"/>
          <p:cNvPicPr>
            <a:picLocks noChangeAspect="1" noChangeArrowheads="1"/>
          </p:cNvPicPr>
          <p:nvPr/>
        </p:nvPicPr>
        <p:blipFill>
          <a:blip r:embed="rId3" cstate="print"/>
          <a:srcRect/>
          <a:stretch>
            <a:fillRect/>
          </a:stretch>
        </p:blipFill>
        <p:spPr bwMode="auto">
          <a:xfrm>
            <a:off x="1371600" y="5805488"/>
            <a:ext cx="1022350" cy="838200"/>
          </a:xfrm>
          <a:prstGeom prst="rect">
            <a:avLst/>
          </a:prstGeom>
          <a:noFill/>
          <a:effectLst>
            <a:outerShdw blurRad="50800" dist="38100" dir="5400000" algn="t" rotWithShape="0">
              <a:prstClr val="black">
                <a:alpha val="40000"/>
              </a:prstClr>
            </a:outerShdw>
          </a:effectLst>
        </p:spPr>
      </p:pic>
      <p:sp>
        <p:nvSpPr>
          <p:cNvPr id="17431" name="TextBox 140"/>
          <p:cNvSpPr txBox="1">
            <a:spLocks noChangeArrowheads="1"/>
          </p:cNvSpPr>
          <p:nvPr/>
        </p:nvSpPr>
        <p:spPr bwMode="auto">
          <a:xfrm>
            <a:off x="2438400" y="5856288"/>
            <a:ext cx="5467350" cy="769937"/>
          </a:xfrm>
          <a:prstGeom prst="rect">
            <a:avLst/>
          </a:prstGeom>
          <a:noFill/>
          <a:ln w="9525">
            <a:noFill/>
            <a:miter lim="800000"/>
            <a:headEnd/>
            <a:tailEnd/>
          </a:ln>
        </p:spPr>
        <p:txBody>
          <a:bodyPr>
            <a:spAutoFit/>
          </a:bodyPr>
          <a:lstStyle/>
          <a:p>
            <a:pPr>
              <a:defRPr/>
            </a:pPr>
            <a:endParaRPr kumimoji="0" lang="ko-KR" altLang="en-US" sz="4400" b="1" dirty="0">
              <a:solidFill>
                <a:schemeClr val="accent2">
                  <a:lumMod val="75000"/>
                </a:schemeClr>
              </a:solidFill>
              <a:latin typeface="Arial" charset="0"/>
              <a:ea typeface="맑은 고딕" pitchFamily="50" charset="-127"/>
              <a:cs typeface="Arial" charset="0"/>
            </a:endParaRPr>
          </a:p>
        </p:txBody>
      </p:sp>
      <p:grpSp>
        <p:nvGrpSpPr>
          <p:cNvPr id="11272" name="그룹 72"/>
          <p:cNvGrpSpPr>
            <a:grpSpLocks/>
          </p:cNvGrpSpPr>
          <p:nvPr/>
        </p:nvGrpSpPr>
        <p:grpSpPr bwMode="auto">
          <a:xfrm>
            <a:off x="455613" y="1000125"/>
            <a:ext cx="8259762" cy="3286125"/>
            <a:chOff x="428596" y="1571612"/>
            <a:chExt cx="8260492" cy="3286148"/>
          </a:xfrm>
        </p:grpSpPr>
        <p:sp>
          <p:nvSpPr>
            <p:cNvPr id="11279" name="TextBox 141"/>
            <p:cNvSpPr txBox="1">
              <a:spLocks noChangeArrowheads="1"/>
            </p:cNvSpPr>
            <p:nvPr/>
          </p:nvSpPr>
          <p:spPr bwMode="auto">
            <a:xfrm>
              <a:off x="3214678" y="3896029"/>
              <a:ext cx="2625270" cy="461665"/>
            </a:xfrm>
            <a:prstGeom prst="rect">
              <a:avLst/>
            </a:prstGeom>
            <a:noFill/>
            <a:ln w="9525">
              <a:noFill/>
              <a:miter lim="800000"/>
              <a:headEnd/>
              <a:tailEnd/>
            </a:ln>
          </p:spPr>
          <p:txBody>
            <a:bodyPr wrap="none" anchor="ctr">
              <a:spAutoFit/>
            </a:bodyPr>
            <a:lstStyle/>
            <a:p>
              <a:pPr algn="ctr"/>
              <a:r>
                <a:rPr kumimoji="0" lang="en-US" altLang="ko-KR" sz="2400" b="1">
                  <a:solidFill>
                    <a:srgbClr val="404040"/>
                  </a:solidFill>
                  <a:latin typeface="Arial" charset="0"/>
                  <a:ea typeface="HY견고딕" pitchFamily="18" charset="-127"/>
                  <a:cs typeface="Arial" charset="0"/>
                </a:rPr>
                <a:t>KNU Vision 2020</a:t>
              </a:r>
            </a:p>
          </p:txBody>
        </p:sp>
        <p:sp>
          <p:nvSpPr>
            <p:cNvPr id="11280" name="TextBox 142"/>
            <p:cNvSpPr txBox="1">
              <a:spLocks noChangeArrowheads="1"/>
            </p:cNvSpPr>
            <p:nvPr/>
          </p:nvSpPr>
          <p:spPr bwMode="auto">
            <a:xfrm>
              <a:off x="3759200" y="4357694"/>
              <a:ext cx="1598613" cy="261938"/>
            </a:xfrm>
            <a:prstGeom prst="rect">
              <a:avLst/>
            </a:prstGeom>
            <a:noFill/>
            <a:ln w="9525">
              <a:noFill/>
              <a:miter lim="800000"/>
              <a:headEnd/>
              <a:tailEnd/>
            </a:ln>
          </p:spPr>
          <p:txBody>
            <a:bodyPr wrap="none">
              <a:spAutoFit/>
            </a:bodyPr>
            <a:lstStyle/>
            <a:p>
              <a:pPr algn="ctr" latinLnBrk="0">
                <a:spcBef>
                  <a:spcPct val="50000"/>
                </a:spcBef>
              </a:pPr>
              <a:r>
                <a:rPr kumimoji="0" lang="en-US" altLang="ko-KR" sz="1100" b="1">
                  <a:solidFill>
                    <a:srgbClr val="404040"/>
                  </a:solidFill>
                  <a:latin typeface="Arial" charset="0"/>
                  <a:ea typeface="HY견고딕" pitchFamily="18" charset="-127"/>
                  <a:cs typeface="Arial" charset="0"/>
                </a:rPr>
                <a:t>CLICK TO ADD TEXT</a:t>
              </a:r>
            </a:p>
          </p:txBody>
        </p:sp>
        <p:grpSp>
          <p:nvGrpSpPr>
            <p:cNvPr id="3" name="그룹 159"/>
            <p:cNvGrpSpPr/>
            <p:nvPr/>
          </p:nvGrpSpPr>
          <p:grpSpPr>
            <a:xfrm>
              <a:off x="428596" y="1571612"/>
              <a:ext cx="2608992" cy="3286148"/>
              <a:chOff x="438150" y="3606800"/>
              <a:chExt cx="2000250" cy="666750"/>
            </a:xfrm>
            <a:effectLst>
              <a:outerShdw blurRad="50800" dist="38100" dir="5400000" algn="t" rotWithShape="0">
                <a:prstClr val="black">
                  <a:alpha val="40000"/>
                </a:prstClr>
              </a:outerShdw>
            </a:effectLst>
          </p:grpSpPr>
          <p:sp>
            <p:nvSpPr>
              <p:cNvPr id="39" name="대각선 방향의 모서리가 둥근 사각형 38"/>
              <p:cNvSpPr/>
              <p:nvPr/>
            </p:nvSpPr>
            <p:spPr>
              <a:xfrm>
                <a:off x="438150" y="3606800"/>
                <a:ext cx="2000250" cy="666750"/>
              </a:xfrm>
              <a:prstGeom prst="round2DiagRect">
                <a:avLst/>
              </a:prstGeom>
              <a:gradFill flip="none" rotWithShape="1">
                <a:gsLst>
                  <a:gs pos="0">
                    <a:srgbClr val="8B0600"/>
                  </a:gs>
                  <a:gs pos="50000">
                    <a:srgbClr val="E42400"/>
                  </a:gs>
                  <a:gs pos="100000">
                    <a:srgbClr val="FEE396"/>
                  </a:gs>
                </a:gsLst>
                <a:lin ang="13500000" scaled="1"/>
                <a:tileRect/>
              </a:gradFill>
              <a:ln>
                <a:noFill/>
              </a:ln>
              <a:effectLst>
                <a:reflection blurRad="6350" stA="52000" endA="300" endPos="35000" dir="5400000" sy="-100000" algn="bl" rotWithShape="0"/>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0" name="대각선 방향의 모서리가 둥근 사각형 39"/>
              <p:cNvSpPr/>
              <p:nvPr/>
            </p:nvSpPr>
            <p:spPr>
              <a:xfrm>
                <a:off x="443340" y="3608655"/>
                <a:ext cx="1974660" cy="570098"/>
              </a:xfrm>
              <a:prstGeom prst="round2DiagRect">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1" name="모서리가 둥근 직사각형 40"/>
              <p:cNvSpPr/>
              <p:nvPr/>
            </p:nvSpPr>
            <p:spPr>
              <a:xfrm>
                <a:off x="477886" y="3634487"/>
                <a:ext cx="1915732" cy="611371"/>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4" name="그룹 159"/>
            <p:cNvGrpSpPr/>
            <p:nvPr/>
          </p:nvGrpSpPr>
          <p:grpSpPr>
            <a:xfrm>
              <a:off x="3254346" y="1571612"/>
              <a:ext cx="2608992" cy="3286148"/>
              <a:chOff x="438150" y="3606800"/>
              <a:chExt cx="2000250" cy="666750"/>
            </a:xfrm>
            <a:effectLst>
              <a:outerShdw blurRad="50800" dist="38100" dir="5400000" algn="t" rotWithShape="0">
                <a:prstClr val="black">
                  <a:alpha val="40000"/>
                </a:prstClr>
              </a:outerShdw>
            </a:effectLst>
          </p:grpSpPr>
          <p:sp>
            <p:nvSpPr>
              <p:cNvPr id="43" name="대각선 방향의 모서리가 둥근 사각형 42"/>
              <p:cNvSpPr/>
              <p:nvPr/>
            </p:nvSpPr>
            <p:spPr>
              <a:xfrm>
                <a:off x="438150" y="3606800"/>
                <a:ext cx="2000250" cy="666750"/>
              </a:xfrm>
              <a:prstGeom prst="round2DiagRect">
                <a:avLst/>
              </a:prstGeom>
              <a:gradFill flip="none" rotWithShape="1">
                <a:gsLst>
                  <a:gs pos="0">
                    <a:srgbClr val="D67C01"/>
                  </a:gs>
                  <a:gs pos="50000">
                    <a:srgbClr val="F6CD01"/>
                  </a:gs>
                  <a:gs pos="100000">
                    <a:srgbClr val="FBF995"/>
                  </a:gs>
                </a:gsLst>
                <a:lin ang="13500000" scaled="1"/>
                <a:tileRect/>
              </a:gradFill>
              <a:ln>
                <a:noFill/>
              </a:ln>
              <a:effectLst>
                <a:reflection blurRad="6350" stA="52000" endA="300" endPos="35000" dir="5400000" sy="-100000" algn="bl" rotWithShape="0"/>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4" name="대각선 방향의 모서리가 둥근 사각형 43"/>
              <p:cNvSpPr/>
              <p:nvPr/>
            </p:nvSpPr>
            <p:spPr>
              <a:xfrm>
                <a:off x="443340" y="3608655"/>
                <a:ext cx="1974660" cy="570098"/>
              </a:xfrm>
              <a:prstGeom prst="round2DiagRect">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5" name="모서리가 둥근 직사각형 44"/>
              <p:cNvSpPr/>
              <p:nvPr/>
            </p:nvSpPr>
            <p:spPr>
              <a:xfrm>
                <a:off x="477886" y="3634487"/>
                <a:ext cx="1915732" cy="611371"/>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5" name="그룹 159"/>
            <p:cNvGrpSpPr/>
            <p:nvPr/>
          </p:nvGrpSpPr>
          <p:grpSpPr>
            <a:xfrm>
              <a:off x="6080096" y="1571612"/>
              <a:ext cx="2608992" cy="3286148"/>
              <a:chOff x="438150" y="3606800"/>
              <a:chExt cx="2000250" cy="666750"/>
            </a:xfrm>
            <a:effectLst>
              <a:outerShdw blurRad="50800" dist="38100" dir="5400000" algn="t" rotWithShape="0">
                <a:prstClr val="black">
                  <a:alpha val="40000"/>
                </a:prstClr>
              </a:outerShdw>
            </a:effectLst>
          </p:grpSpPr>
          <p:sp>
            <p:nvSpPr>
              <p:cNvPr id="47" name="대각선 방향의 모서리가 둥근 사각형 46"/>
              <p:cNvSpPr/>
              <p:nvPr/>
            </p:nvSpPr>
            <p:spPr>
              <a:xfrm>
                <a:off x="438150" y="3606800"/>
                <a:ext cx="2000250" cy="666750"/>
              </a:xfrm>
              <a:prstGeom prst="round2DiagRect">
                <a:avLst/>
              </a:prstGeom>
              <a:gradFill flip="none" rotWithShape="1">
                <a:gsLst>
                  <a:gs pos="0">
                    <a:srgbClr val="488211"/>
                  </a:gs>
                  <a:gs pos="50000">
                    <a:srgbClr val="8ABF19"/>
                  </a:gs>
                  <a:gs pos="100000">
                    <a:srgbClr val="E5F288"/>
                  </a:gs>
                </a:gsLst>
                <a:lin ang="13500000" scaled="1"/>
                <a:tileRect/>
              </a:gradFill>
              <a:ln>
                <a:noFill/>
              </a:ln>
              <a:effectLst>
                <a:reflection blurRad="6350" stA="52000" endA="300" endPos="35000" dir="5400000" sy="-100000" algn="bl" rotWithShape="0"/>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8" name="대각선 방향의 모서리가 둥근 사각형 47"/>
              <p:cNvSpPr/>
              <p:nvPr/>
            </p:nvSpPr>
            <p:spPr>
              <a:xfrm>
                <a:off x="443340" y="3608655"/>
                <a:ext cx="1974660" cy="570098"/>
              </a:xfrm>
              <a:prstGeom prst="round2DiagRect">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9" name="모서리가 둥근 직사각형 48"/>
              <p:cNvSpPr/>
              <p:nvPr/>
            </p:nvSpPr>
            <p:spPr>
              <a:xfrm>
                <a:off x="477886" y="3634487"/>
                <a:ext cx="1915732" cy="611371"/>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cxnSp>
          <p:nvCxnSpPr>
            <p:cNvPr id="50" name="직선 연결선 49"/>
            <p:cNvCxnSpPr/>
            <p:nvPr/>
          </p:nvCxnSpPr>
          <p:spPr>
            <a:xfrm>
              <a:off x="828681" y="2643183"/>
              <a:ext cx="1978200" cy="0"/>
            </a:xfrm>
            <a:prstGeom prst="line">
              <a:avLst/>
            </a:prstGeom>
            <a:ln w="19050">
              <a:solidFill>
                <a:srgbClr val="8B0600"/>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flipH="1">
              <a:off x="642927" y="4205293"/>
              <a:ext cx="2341770" cy="430890"/>
            </a:xfrm>
            <a:prstGeom prst="rect">
              <a:avLst/>
            </a:prstGeom>
            <a:noFill/>
          </p:spPr>
          <p:txBody>
            <a:bodyPr>
              <a:spAutoFit/>
            </a:bodyPr>
            <a:lstStyle/>
            <a:p>
              <a:pPr fontAlgn="auto">
                <a:spcBef>
                  <a:spcPts val="0"/>
                </a:spcBef>
                <a:spcAft>
                  <a:spcPts val="0"/>
                </a:spcAft>
                <a:defRPr/>
              </a:pPr>
              <a:r>
                <a:rPr kumimoji="0" lang="en-US" altLang="ko-KR" sz="1100" b="1" dirty="0">
                  <a:solidFill>
                    <a:schemeClr val="tx1">
                      <a:lumMod val="75000"/>
                      <a:lumOff val="25000"/>
                    </a:schemeClr>
                  </a:solidFill>
                  <a:latin typeface="Arial" pitchFamily="34" charset="0"/>
                  <a:ea typeface="HY견고딕" pitchFamily="18" charset="-127"/>
                  <a:cs typeface="Arial" pitchFamily="34" charset="0"/>
                </a:rPr>
                <a:t>Scripps Korea Antibody </a:t>
              </a:r>
              <a:r>
                <a:rPr kumimoji="0" lang="en-US" altLang="ko-KR" sz="1100" b="1" dirty="0" smtClean="0">
                  <a:solidFill>
                    <a:schemeClr val="tx1">
                      <a:lumMod val="75000"/>
                      <a:lumOff val="25000"/>
                    </a:schemeClr>
                  </a:solidFill>
                  <a:latin typeface="Arial" pitchFamily="34" charset="0"/>
                  <a:ea typeface="HY견고딕" pitchFamily="18" charset="-127"/>
                  <a:cs typeface="Arial" pitchFamily="34" charset="0"/>
                </a:rPr>
                <a:t>Institute (</a:t>
              </a:r>
              <a:r>
                <a:rPr kumimoji="0" lang="en-US" altLang="ko-KR" sz="1100" b="1" dirty="0">
                  <a:solidFill>
                    <a:schemeClr val="tx1">
                      <a:lumMod val="75000"/>
                      <a:lumOff val="25000"/>
                    </a:schemeClr>
                  </a:solidFill>
                  <a:latin typeface="Arial" pitchFamily="34" charset="0"/>
                  <a:ea typeface="HY견고딕" pitchFamily="18" charset="-127"/>
                  <a:cs typeface="Arial" pitchFamily="34" charset="0"/>
                </a:rPr>
                <a:t>SKAI) </a:t>
              </a:r>
              <a:r>
                <a:rPr kumimoji="0" lang="en-US" altLang="ko-KR" sz="1100" b="1" dirty="0" smtClean="0">
                  <a:solidFill>
                    <a:schemeClr val="tx1">
                      <a:lumMod val="75000"/>
                      <a:lumOff val="25000"/>
                    </a:schemeClr>
                  </a:solidFill>
                  <a:latin typeface="Arial" pitchFamily="34" charset="0"/>
                  <a:ea typeface="HY견고딕" pitchFamily="18" charset="-127"/>
                  <a:cs typeface="Arial" pitchFamily="34" charset="0"/>
                </a:rPr>
                <a:t>founded 2009</a:t>
              </a:r>
              <a:endParaRPr kumimoji="0" lang="ko-KR" altLang="en-US" sz="1100" b="1" dirty="0">
                <a:solidFill>
                  <a:schemeClr val="tx1">
                    <a:lumMod val="75000"/>
                    <a:lumOff val="25000"/>
                  </a:schemeClr>
                </a:solidFill>
                <a:latin typeface="Arial" pitchFamily="34" charset="0"/>
                <a:ea typeface="HY견고딕" pitchFamily="18" charset="-127"/>
                <a:cs typeface="Arial" pitchFamily="34" charset="0"/>
              </a:endParaRPr>
            </a:p>
          </p:txBody>
        </p:sp>
        <p:sp>
          <p:nvSpPr>
            <p:cNvPr id="11286" name="TextBox 91"/>
            <p:cNvSpPr txBox="1">
              <a:spLocks noChangeArrowheads="1"/>
            </p:cNvSpPr>
            <p:nvPr/>
          </p:nvSpPr>
          <p:spPr bwMode="auto">
            <a:xfrm>
              <a:off x="831850" y="2058985"/>
              <a:ext cx="1857375" cy="584775"/>
            </a:xfrm>
            <a:prstGeom prst="rect">
              <a:avLst/>
            </a:prstGeom>
            <a:noFill/>
            <a:ln w="9525">
              <a:noFill/>
              <a:miter lim="800000"/>
              <a:headEnd/>
              <a:tailEnd/>
            </a:ln>
          </p:spPr>
          <p:txBody>
            <a:bodyPr>
              <a:spAutoFit/>
            </a:bodyPr>
            <a:lstStyle/>
            <a:p>
              <a:r>
                <a:rPr kumimoji="0" lang="en-US" altLang="ko-KR" sz="1600" b="1">
                  <a:solidFill>
                    <a:srgbClr val="8B0600"/>
                  </a:solidFill>
                  <a:latin typeface="Arial" charset="0"/>
                  <a:ea typeface="HY견고딕" pitchFamily="18" charset="-127"/>
                  <a:cs typeface="Arial" charset="0"/>
                </a:rPr>
                <a:t>BIO TECHNOLOGY</a:t>
              </a:r>
            </a:p>
          </p:txBody>
        </p:sp>
        <p:pic>
          <p:nvPicPr>
            <p:cNvPr id="11287" name="그림 97" descr="손가락.png"/>
            <p:cNvPicPr>
              <a:picLocks noChangeAspect="1"/>
            </p:cNvPicPr>
            <p:nvPr/>
          </p:nvPicPr>
          <p:blipFill>
            <a:blip r:embed="rId4" cstate="print"/>
            <a:srcRect/>
            <a:stretch>
              <a:fillRect/>
            </a:stretch>
          </p:blipFill>
          <p:spPr bwMode="auto">
            <a:xfrm>
              <a:off x="2414588" y="2132010"/>
              <a:ext cx="357187" cy="396875"/>
            </a:xfrm>
            <a:prstGeom prst="rect">
              <a:avLst/>
            </a:prstGeom>
            <a:noFill/>
            <a:ln w="9525">
              <a:noFill/>
              <a:miter lim="800000"/>
              <a:headEnd/>
              <a:tailEnd/>
            </a:ln>
          </p:spPr>
        </p:pic>
        <p:cxnSp>
          <p:nvCxnSpPr>
            <p:cNvPr id="54" name="직선 연결선 53"/>
            <p:cNvCxnSpPr/>
            <p:nvPr/>
          </p:nvCxnSpPr>
          <p:spPr>
            <a:xfrm>
              <a:off x="3659444" y="2643183"/>
              <a:ext cx="1978200" cy="0"/>
            </a:xfrm>
            <a:prstGeom prst="line">
              <a:avLst/>
            </a:prstGeom>
            <a:ln w="19050">
              <a:solidFill>
                <a:srgbClr val="D67C0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flipH="1">
              <a:off x="3473690" y="4205293"/>
              <a:ext cx="2341769" cy="430215"/>
            </a:xfrm>
            <a:prstGeom prst="rect">
              <a:avLst/>
            </a:prstGeom>
            <a:noFill/>
          </p:spPr>
          <p:txBody>
            <a:bodyPr>
              <a:spAutoFit/>
            </a:bodyPr>
            <a:lstStyle/>
            <a:p>
              <a:pPr fontAlgn="auto">
                <a:spcBef>
                  <a:spcPts val="0"/>
                </a:spcBef>
                <a:spcAft>
                  <a:spcPts val="0"/>
                </a:spcAft>
                <a:defRPr/>
              </a:pPr>
              <a:r>
                <a:rPr kumimoji="0" lang="en-US" altLang="ko-KR" sz="1100" b="1" dirty="0">
                  <a:solidFill>
                    <a:schemeClr val="tx1">
                      <a:lumMod val="75000"/>
                      <a:lumOff val="25000"/>
                    </a:schemeClr>
                  </a:solidFill>
                  <a:latin typeface="Arial" pitchFamily="34" charset="0"/>
                  <a:ea typeface="HY견고딕" pitchFamily="18" charset="-127"/>
                  <a:cs typeface="Arial" pitchFamily="34" charset="0"/>
                </a:rPr>
                <a:t>APP Creator Institute </a:t>
              </a:r>
              <a:r>
                <a:rPr kumimoji="0" lang="en-US" altLang="ko-KR" sz="1100" b="1" dirty="0" smtClean="0">
                  <a:solidFill>
                    <a:schemeClr val="tx1">
                      <a:lumMod val="75000"/>
                      <a:lumOff val="25000"/>
                    </a:schemeClr>
                  </a:solidFill>
                  <a:latin typeface="Arial" pitchFamily="34" charset="0"/>
                  <a:ea typeface="HY견고딕" pitchFamily="18" charset="-127"/>
                  <a:cs typeface="Arial" pitchFamily="34" charset="0"/>
                </a:rPr>
                <a:t> </a:t>
              </a:r>
              <a:r>
                <a:rPr kumimoji="0" lang="en-US" altLang="ko-KR" sz="1100" b="1" dirty="0">
                  <a:solidFill>
                    <a:schemeClr val="tx1">
                      <a:lumMod val="75000"/>
                      <a:lumOff val="25000"/>
                    </a:schemeClr>
                  </a:solidFill>
                  <a:latin typeface="Arial" pitchFamily="34" charset="0"/>
                  <a:ea typeface="HY견고딕" pitchFamily="18" charset="-127"/>
                  <a:cs typeface="Arial" pitchFamily="34" charset="0"/>
                </a:rPr>
                <a:t>established </a:t>
              </a:r>
              <a:r>
                <a:rPr kumimoji="0" lang="en-US" altLang="ko-KR" sz="1100" b="1" dirty="0" smtClean="0">
                  <a:solidFill>
                    <a:schemeClr val="tx1">
                      <a:lumMod val="75000"/>
                      <a:lumOff val="25000"/>
                    </a:schemeClr>
                  </a:solidFill>
                  <a:latin typeface="Arial" pitchFamily="34" charset="0"/>
                  <a:ea typeface="HY견고딕" pitchFamily="18" charset="-127"/>
                  <a:cs typeface="Arial" pitchFamily="34" charset="0"/>
                </a:rPr>
                <a:t>by SMBA, 2010 </a:t>
              </a:r>
              <a:endParaRPr kumimoji="0" lang="ko-KR" altLang="en-US" sz="1100" b="1" dirty="0">
                <a:solidFill>
                  <a:schemeClr val="tx1">
                    <a:lumMod val="75000"/>
                    <a:lumOff val="25000"/>
                  </a:schemeClr>
                </a:solidFill>
                <a:latin typeface="Arial" pitchFamily="34" charset="0"/>
                <a:ea typeface="HY견고딕" pitchFamily="18" charset="-127"/>
                <a:cs typeface="Arial" pitchFamily="34" charset="0"/>
              </a:endParaRPr>
            </a:p>
          </p:txBody>
        </p:sp>
        <p:sp>
          <p:nvSpPr>
            <p:cNvPr id="11290" name="TextBox 100"/>
            <p:cNvSpPr txBox="1">
              <a:spLocks noChangeArrowheads="1"/>
            </p:cNvSpPr>
            <p:nvPr/>
          </p:nvSpPr>
          <p:spPr bwMode="auto">
            <a:xfrm>
              <a:off x="3662363" y="2058985"/>
              <a:ext cx="1857375" cy="584775"/>
            </a:xfrm>
            <a:prstGeom prst="rect">
              <a:avLst/>
            </a:prstGeom>
            <a:noFill/>
            <a:ln w="9525">
              <a:noFill/>
              <a:miter lim="800000"/>
              <a:headEnd/>
              <a:tailEnd/>
            </a:ln>
          </p:spPr>
          <p:txBody>
            <a:bodyPr>
              <a:spAutoFit/>
            </a:bodyPr>
            <a:lstStyle/>
            <a:p>
              <a:r>
                <a:rPr kumimoji="0" lang="en-US" altLang="ko-KR" sz="1600" b="1">
                  <a:solidFill>
                    <a:srgbClr val="D67C01"/>
                  </a:solidFill>
                  <a:latin typeface="Arial" charset="0"/>
                  <a:ea typeface="HY견고딕" pitchFamily="18" charset="-127"/>
                  <a:cs typeface="Arial" charset="0"/>
                </a:rPr>
                <a:t>INFORMATION</a:t>
              </a:r>
            </a:p>
            <a:p>
              <a:r>
                <a:rPr kumimoji="0" lang="en-US" altLang="ko-KR" sz="1600" b="1">
                  <a:solidFill>
                    <a:srgbClr val="D67C01"/>
                  </a:solidFill>
                  <a:latin typeface="Arial" charset="0"/>
                  <a:ea typeface="HY견고딕" pitchFamily="18" charset="-127"/>
                  <a:cs typeface="Arial" charset="0"/>
                </a:rPr>
                <a:t>TECHNOLOGY</a:t>
              </a:r>
            </a:p>
          </p:txBody>
        </p:sp>
        <p:pic>
          <p:nvPicPr>
            <p:cNvPr id="57" name="그림 56" descr="손가락.png"/>
            <p:cNvPicPr>
              <a:picLocks noChangeAspect="1"/>
            </p:cNvPicPr>
            <p:nvPr/>
          </p:nvPicPr>
          <p:blipFill>
            <a:blip r:embed="rId4" cstate="print">
              <a:duotone>
                <a:schemeClr val="accent6">
                  <a:shade val="45000"/>
                  <a:satMod val="135000"/>
                </a:schemeClr>
                <a:prstClr val="white"/>
              </a:duotone>
            </a:blip>
            <a:stretch>
              <a:fillRect/>
            </a:stretch>
          </p:blipFill>
          <p:spPr>
            <a:xfrm>
              <a:off x="5244632" y="2131554"/>
              <a:ext cx="357190" cy="397780"/>
            </a:xfrm>
            <a:prstGeom prst="rect">
              <a:avLst/>
            </a:prstGeom>
            <a:effectLst/>
          </p:spPr>
        </p:pic>
        <p:cxnSp>
          <p:nvCxnSpPr>
            <p:cNvPr id="58" name="직선 연결선 57"/>
            <p:cNvCxnSpPr/>
            <p:nvPr/>
          </p:nvCxnSpPr>
          <p:spPr>
            <a:xfrm>
              <a:off x="6490207" y="2643183"/>
              <a:ext cx="1978200" cy="0"/>
            </a:xfrm>
            <a:prstGeom prst="line">
              <a:avLst/>
            </a:prstGeom>
            <a:ln w="19050">
              <a:solidFill>
                <a:srgbClr val="48821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flipH="1">
              <a:off x="6304452" y="4205293"/>
              <a:ext cx="2341770" cy="600079"/>
            </a:xfrm>
            <a:prstGeom prst="rect">
              <a:avLst/>
            </a:prstGeom>
            <a:noFill/>
          </p:spPr>
          <p:txBody>
            <a:bodyPr>
              <a:spAutoFit/>
            </a:bodyPr>
            <a:lstStyle/>
            <a:p>
              <a:pPr fontAlgn="auto">
                <a:spcBef>
                  <a:spcPts val="0"/>
                </a:spcBef>
                <a:spcAft>
                  <a:spcPts val="0"/>
                </a:spcAft>
                <a:defRPr/>
              </a:pPr>
              <a:r>
                <a:rPr kumimoji="0" lang="en-US" altLang="ko-KR" sz="1100" b="1" spc="-150" dirty="0" smtClean="0">
                  <a:solidFill>
                    <a:schemeClr val="tx1">
                      <a:lumMod val="75000"/>
                      <a:lumOff val="25000"/>
                    </a:schemeClr>
                  </a:solidFill>
                  <a:latin typeface="Arial" pitchFamily="34" charset="0"/>
                  <a:ea typeface="HY견고딕" pitchFamily="18" charset="-127"/>
                  <a:cs typeface="Arial" pitchFamily="34" charset="0"/>
                </a:rPr>
                <a:t>School </a:t>
              </a:r>
              <a:r>
                <a:rPr kumimoji="0" lang="en-US" altLang="ko-KR" sz="1100" b="1" spc="-150" dirty="0">
                  <a:solidFill>
                    <a:schemeClr val="tx1">
                      <a:lumMod val="75000"/>
                      <a:lumOff val="25000"/>
                    </a:schemeClr>
                  </a:solidFill>
                  <a:latin typeface="Arial" pitchFamily="34" charset="0"/>
                  <a:ea typeface="HY견고딕" pitchFamily="18" charset="-127"/>
                  <a:cs typeface="Arial" pitchFamily="34" charset="0"/>
                </a:rPr>
                <a:t>of  Emergency Management founded  in 2001 </a:t>
              </a:r>
              <a:r>
                <a:rPr kumimoji="0" lang="en-US" altLang="ko-KR" sz="1100" b="1" spc="-150" dirty="0" smtClean="0">
                  <a:solidFill>
                    <a:schemeClr val="tx1">
                      <a:lumMod val="75000"/>
                      <a:lumOff val="25000"/>
                    </a:schemeClr>
                  </a:solidFill>
                  <a:latin typeface="Arial" pitchFamily="34" charset="0"/>
                  <a:ea typeface="HY견고딕" pitchFamily="18" charset="-127"/>
                  <a:cs typeface="Arial" pitchFamily="34" charset="0"/>
                </a:rPr>
                <a:t>, a  first  among  </a:t>
              </a:r>
              <a:r>
                <a:rPr kumimoji="0" lang="en-US" altLang="ko-KR" sz="1100" b="1" spc="-150" dirty="0">
                  <a:solidFill>
                    <a:schemeClr val="tx1">
                      <a:lumMod val="75000"/>
                      <a:lumOff val="25000"/>
                    </a:schemeClr>
                  </a:solidFill>
                  <a:latin typeface="Arial" pitchFamily="34" charset="0"/>
                  <a:ea typeface="HY견고딕" pitchFamily="18" charset="-127"/>
                  <a:cs typeface="Arial" pitchFamily="34" charset="0"/>
                </a:rPr>
                <a:t>national  universities</a:t>
              </a:r>
              <a:endParaRPr kumimoji="0" lang="ko-KR" altLang="en-US" sz="1100" b="1" spc="-150" dirty="0">
                <a:solidFill>
                  <a:schemeClr val="tx1">
                    <a:lumMod val="75000"/>
                    <a:lumOff val="25000"/>
                  </a:schemeClr>
                </a:solidFill>
                <a:latin typeface="Arial" pitchFamily="34" charset="0"/>
                <a:ea typeface="HY견고딕" pitchFamily="18" charset="-127"/>
                <a:cs typeface="Arial" pitchFamily="34" charset="0"/>
              </a:endParaRPr>
            </a:p>
          </p:txBody>
        </p:sp>
        <p:sp>
          <p:nvSpPr>
            <p:cNvPr id="11294" name="TextBox 104"/>
            <p:cNvSpPr txBox="1">
              <a:spLocks noChangeArrowheads="1"/>
            </p:cNvSpPr>
            <p:nvPr/>
          </p:nvSpPr>
          <p:spPr bwMode="auto">
            <a:xfrm>
              <a:off x="6492875" y="2058985"/>
              <a:ext cx="1857375" cy="584775"/>
            </a:xfrm>
            <a:prstGeom prst="rect">
              <a:avLst/>
            </a:prstGeom>
            <a:noFill/>
            <a:ln w="9525">
              <a:noFill/>
              <a:miter lim="800000"/>
              <a:headEnd/>
              <a:tailEnd/>
            </a:ln>
          </p:spPr>
          <p:txBody>
            <a:bodyPr>
              <a:spAutoFit/>
            </a:bodyPr>
            <a:lstStyle/>
            <a:p>
              <a:r>
                <a:rPr kumimoji="0" lang="en-US" altLang="ko-KR" sz="1600" b="1">
                  <a:solidFill>
                    <a:srgbClr val="488211"/>
                  </a:solidFill>
                  <a:latin typeface="Arial" charset="0"/>
                  <a:ea typeface="HY견고딕" pitchFamily="18" charset="-127"/>
                  <a:cs typeface="Arial" charset="0"/>
                </a:rPr>
                <a:t>EMERGENCY MANAGEMENT</a:t>
              </a:r>
            </a:p>
          </p:txBody>
        </p:sp>
        <p:pic>
          <p:nvPicPr>
            <p:cNvPr id="61" name="그림 60" descr="손가락.png"/>
            <p:cNvPicPr>
              <a:picLocks noChangeAspect="1"/>
            </p:cNvPicPr>
            <p:nvPr/>
          </p:nvPicPr>
          <p:blipFill>
            <a:blip r:embed="rId4" cstate="print">
              <a:duotone>
                <a:schemeClr val="accent3">
                  <a:shade val="45000"/>
                  <a:satMod val="135000"/>
                </a:schemeClr>
                <a:prstClr val="white"/>
              </a:duotone>
            </a:blip>
            <a:stretch>
              <a:fillRect/>
            </a:stretch>
          </p:blipFill>
          <p:spPr>
            <a:xfrm>
              <a:off x="8074917" y="2131554"/>
              <a:ext cx="357190" cy="397780"/>
            </a:xfrm>
            <a:prstGeom prst="rect">
              <a:avLst/>
            </a:prstGeom>
            <a:effectLst/>
          </p:spPr>
        </p:pic>
        <p:pic>
          <p:nvPicPr>
            <p:cNvPr id="11296" name="그림 107" descr="아이콘1.png"/>
            <p:cNvPicPr>
              <a:picLocks noChangeAspect="1"/>
            </p:cNvPicPr>
            <p:nvPr/>
          </p:nvPicPr>
          <p:blipFill>
            <a:blip r:embed="rId5" cstate="print"/>
            <a:srcRect/>
            <a:stretch>
              <a:fillRect/>
            </a:stretch>
          </p:blipFill>
          <p:spPr bwMode="auto">
            <a:xfrm>
              <a:off x="6540500" y="2705098"/>
              <a:ext cx="1851025" cy="1558925"/>
            </a:xfrm>
            <a:prstGeom prst="rect">
              <a:avLst/>
            </a:prstGeom>
            <a:noFill/>
            <a:ln w="9525">
              <a:noFill/>
              <a:miter lim="800000"/>
              <a:headEnd/>
              <a:tailEnd/>
            </a:ln>
          </p:spPr>
        </p:pic>
        <p:pic>
          <p:nvPicPr>
            <p:cNvPr id="11297" name="그림 109" descr="아이콘3.png"/>
            <p:cNvPicPr>
              <a:picLocks noChangeAspect="1"/>
            </p:cNvPicPr>
            <p:nvPr/>
          </p:nvPicPr>
          <p:blipFill>
            <a:blip r:embed="rId6" cstate="print"/>
            <a:srcRect/>
            <a:stretch>
              <a:fillRect/>
            </a:stretch>
          </p:blipFill>
          <p:spPr bwMode="auto">
            <a:xfrm>
              <a:off x="728663" y="2755898"/>
              <a:ext cx="2132012" cy="1463675"/>
            </a:xfrm>
            <a:prstGeom prst="rect">
              <a:avLst/>
            </a:prstGeom>
            <a:noFill/>
            <a:ln w="9525">
              <a:noFill/>
              <a:miter lim="800000"/>
              <a:headEnd/>
              <a:tailEnd/>
            </a:ln>
          </p:spPr>
        </p:pic>
        <p:pic>
          <p:nvPicPr>
            <p:cNvPr id="11298" name="Picture 3" descr="C:\Users\강석범\Desktop\아이콘\Untitled-1.png"/>
            <p:cNvPicPr>
              <a:picLocks noChangeAspect="1" noChangeArrowheads="1"/>
            </p:cNvPicPr>
            <p:nvPr/>
          </p:nvPicPr>
          <p:blipFill>
            <a:blip r:embed="rId7" cstate="print"/>
            <a:srcRect/>
            <a:stretch>
              <a:fillRect/>
            </a:stretch>
          </p:blipFill>
          <p:spPr bwMode="auto">
            <a:xfrm>
              <a:off x="3776663" y="2689223"/>
              <a:ext cx="1719262" cy="1528762"/>
            </a:xfrm>
            <a:prstGeom prst="rect">
              <a:avLst/>
            </a:prstGeom>
            <a:noFill/>
            <a:ln w="9525">
              <a:noFill/>
              <a:miter lim="800000"/>
              <a:headEnd/>
              <a:tailEnd/>
            </a:ln>
          </p:spPr>
        </p:pic>
      </p:grpSp>
      <p:grpSp>
        <p:nvGrpSpPr>
          <p:cNvPr id="11273" name="그룹 74"/>
          <p:cNvGrpSpPr>
            <a:grpSpLocks/>
          </p:cNvGrpSpPr>
          <p:nvPr/>
        </p:nvGrpSpPr>
        <p:grpSpPr bwMode="auto">
          <a:xfrm>
            <a:off x="1714500" y="4286250"/>
            <a:ext cx="5645150" cy="1377950"/>
            <a:chOff x="1785918" y="4429132"/>
            <a:chExt cx="5645515" cy="1377951"/>
          </a:xfrm>
        </p:grpSpPr>
        <p:sp>
          <p:nvSpPr>
            <p:cNvPr id="138" name="자유형 137"/>
            <p:cNvSpPr/>
            <p:nvPr/>
          </p:nvSpPr>
          <p:spPr bwMode="auto">
            <a:xfrm rot="5400000" flipV="1">
              <a:off x="3919700" y="2295350"/>
              <a:ext cx="1377951" cy="5645515"/>
            </a:xfrm>
            <a:custGeom>
              <a:avLst/>
              <a:gdLst>
                <a:gd name="connsiteX0" fmla="*/ 0 w 5072098"/>
                <a:gd name="connsiteY0" fmla="*/ 655929 h 4286280"/>
                <a:gd name="connsiteX1" fmla="*/ 4025260 w 5072098"/>
                <a:gd name="connsiteY1" fmla="*/ 655929 h 4286280"/>
                <a:gd name="connsiteX2" fmla="*/ 4025260 w 5072098"/>
                <a:gd name="connsiteY2" fmla="*/ 0 h 4286280"/>
                <a:gd name="connsiteX3" fmla="*/ 5072098 w 5072098"/>
                <a:gd name="connsiteY3" fmla="*/ 2143140 h 4286280"/>
                <a:gd name="connsiteX4" fmla="*/ 4025260 w 5072098"/>
                <a:gd name="connsiteY4" fmla="*/ 4286280 h 4286280"/>
                <a:gd name="connsiteX5" fmla="*/ 4025260 w 5072098"/>
                <a:gd name="connsiteY5" fmla="*/ 3630351 h 4286280"/>
                <a:gd name="connsiteX6" fmla="*/ 0 w 5072098"/>
                <a:gd name="connsiteY6" fmla="*/ 3630351 h 4286280"/>
                <a:gd name="connsiteX7" fmla="*/ 0 w 5072098"/>
                <a:gd name="connsiteY7" fmla="*/ 655929 h 4286280"/>
                <a:gd name="connsiteX0" fmla="*/ 0 w 5072098"/>
                <a:gd name="connsiteY0" fmla="*/ 655929 h 4286280"/>
                <a:gd name="connsiteX1" fmla="*/ 4025260 w 5072098"/>
                <a:gd name="connsiteY1" fmla="*/ 655929 h 4286280"/>
                <a:gd name="connsiteX2" fmla="*/ 4025260 w 5072098"/>
                <a:gd name="connsiteY2" fmla="*/ 0 h 4286280"/>
                <a:gd name="connsiteX3" fmla="*/ 5072098 w 5072098"/>
                <a:gd name="connsiteY3" fmla="*/ 2143140 h 4286280"/>
                <a:gd name="connsiteX4" fmla="*/ 4025260 w 5072098"/>
                <a:gd name="connsiteY4" fmla="*/ 4286280 h 4286280"/>
                <a:gd name="connsiteX5" fmla="*/ 4025260 w 5072098"/>
                <a:gd name="connsiteY5" fmla="*/ 3630351 h 4286280"/>
                <a:gd name="connsiteX6" fmla="*/ 0 w 5072098"/>
                <a:gd name="connsiteY6" fmla="*/ 3630351 h 4286280"/>
                <a:gd name="connsiteX7" fmla="*/ 0 w 5072098"/>
                <a:gd name="connsiteY7" fmla="*/ 655929 h 4286280"/>
                <a:gd name="connsiteX0" fmla="*/ 0 w 5072098"/>
                <a:gd name="connsiteY0" fmla="*/ 655929 h 6380690"/>
                <a:gd name="connsiteX1" fmla="*/ 4025260 w 5072098"/>
                <a:gd name="connsiteY1" fmla="*/ 655929 h 6380690"/>
                <a:gd name="connsiteX2" fmla="*/ 4025260 w 5072098"/>
                <a:gd name="connsiteY2" fmla="*/ 0 h 6380690"/>
                <a:gd name="connsiteX3" fmla="*/ 5072098 w 5072098"/>
                <a:gd name="connsiteY3" fmla="*/ 2143140 h 6380690"/>
                <a:gd name="connsiteX4" fmla="*/ 4025260 w 5072098"/>
                <a:gd name="connsiteY4" fmla="*/ 4286280 h 6380690"/>
                <a:gd name="connsiteX5" fmla="*/ 4025260 w 5072098"/>
                <a:gd name="connsiteY5" fmla="*/ 3630351 h 6380690"/>
                <a:gd name="connsiteX6" fmla="*/ 1535885 w 5072098"/>
                <a:gd name="connsiteY6" fmla="*/ 6380690 h 6380690"/>
                <a:gd name="connsiteX7" fmla="*/ 0 w 5072098"/>
                <a:gd name="connsiteY7" fmla="*/ 655929 h 6380690"/>
                <a:gd name="connsiteX0" fmla="*/ 0 w 3632016"/>
                <a:gd name="connsiteY0" fmla="*/ 0 h 8379345"/>
                <a:gd name="connsiteX1" fmla="*/ 2585178 w 3632016"/>
                <a:gd name="connsiteY1" fmla="*/ 2654584 h 8379345"/>
                <a:gd name="connsiteX2" fmla="*/ 2585178 w 3632016"/>
                <a:gd name="connsiteY2" fmla="*/ 1998655 h 8379345"/>
                <a:gd name="connsiteX3" fmla="*/ 3632016 w 3632016"/>
                <a:gd name="connsiteY3" fmla="*/ 4141795 h 8379345"/>
                <a:gd name="connsiteX4" fmla="*/ 2585178 w 3632016"/>
                <a:gd name="connsiteY4" fmla="*/ 6284935 h 8379345"/>
                <a:gd name="connsiteX5" fmla="*/ 2585178 w 3632016"/>
                <a:gd name="connsiteY5" fmla="*/ 5629006 h 8379345"/>
                <a:gd name="connsiteX6" fmla="*/ 95803 w 3632016"/>
                <a:gd name="connsiteY6" fmla="*/ 8379345 h 8379345"/>
                <a:gd name="connsiteX7" fmla="*/ 0 w 3632016"/>
                <a:gd name="connsiteY7" fmla="*/ 0 h 8379345"/>
                <a:gd name="connsiteX0" fmla="*/ 5404 w 3637420"/>
                <a:gd name="connsiteY0" fmla="*/ 1681731 h 10061076"/>
                <a:gd name="connsiteX1" fmla="*/ 2590582 w 3637420"/>
                <a:gd name="connsiteY1" fmla="*/ 4336315 h 10061076"/>
                <a:gd name="connsiteX2" fmla="*/ 2590582 w 3637420"/>
                <a:gd name="connsiteY2" fmla="*/ 3680386 h 10061076"/>
                <a:gd name="connsiteX3" fmla="*/ 3637420 w 3637420"/>
                <a:gd name="connsiteY3" fmla="*/ 5823526 h 10061076"/>
                <a:gd name="connsiteX4" fmla="*/ 2590582 w 3637420"/>
                <a:gd name="connsiteY4" fmla="*/ 7966666 h 10061076"/>
                <a:gd name="connsiteX5" fmla="*/ 2590582 w 3637420"/>
                <a:gd name="connsiteY5" fmla="*/ 7310737 h 10061076"/>
                <a:gd name="connsiteX6" fmla="*/ 101207 w 3637420"/>
                <a:gd name="connsiteY6" fmla="*/ 10061076 h 10061076"/>
                <a:gd name="connsiteX7" fmla="*/ 5404 w 3637420"/>
                <a:gd name="connsiteY7" fmla="*/ 1681731 h 10061076"/>
                <a:gd name="connsiteX0" fmla="*/ 0 w 3632016"/>
                <a:gd name="connsiteY0" fmla="*/ 0 h 8379345"/>
                <a:gd name="connsiteX1" fmla="*/ 2585178 w 3632016"/>
                <a:gd name="connsiteY1" fmla="*/ 2654584 h 8379345"/>
                <a:gd name="connsiteX2" fmla="*/ 2585178 w 3632016"/>
                <a:gd name="connsiteY2" fmla="*/ 1998655 h 8379345"/>
                <a:gd name="connsiteX3" fmla="*/ 3632016 w 3632016"/>
                <a:gd name="connsiteY3" fmla="*/ 4141795 h 8379345"/>
                <a:gd name="connsiteX4" fmla="*/ 2585178 w 3632016"/>
                <a:gd name="connsiteY4" fmla="*/ 6284935 h 8379345"/>
                <a:gd name="connsiteX5" fmla="*/ 2585178 w 3632016"/>
                <a:gd name="connsiteY5" fmla="*/ 5629006 h 8379345"/>
                <a:gd name="connsiteX6" fmla="*/ 95803 w 3632016"/>
                <a:gd name="connsiteY6" fmla="*/ 8379345 h 8379345"/>
                <a:gd name="connsiteX7" fmla="*/ 0 w 3632016"/>
                <a:gd name="connsiteY7" fmla="*/ 0 h 8379345"/>
                <a:gd name="connsiteX0" fmla="*/ 0 w 3632016"/>
                <a:gd name="connsiteY0" fmla="*/ 0 h 8379345"/>
                <a:gd name="connsiteX1" fmla="*/ 2585178 w 3632016"/>
                <a:gd name="connsiteY1" fmla="*/ 2654584 h 8379345"/>
                <a:gd name="connsiteX2" fmla="*/ 2585178 w 3632016"/>
                <a:gd name="connsiteY2" fmla="*/ 1998655 h 8379345"/>
                <a:gd name="connsiteX3" fmla="*/ 3632016 w 3632016"/>
                <a:gd name="connsiteY3" fmla="*/ 4141795 h 8379345"/>
                <a:gd name="connsiteX4" fmla="*/ 2585178 w 3632016"/>
                <a:gd name="connsiteY4" fmla="*/ 6284935 h 8379345"/>
                <a:gd name="connsiteX5" fmla="*/ 2585178 w 3632016"/>
                <a:gd name="connsiteY5" fmla="*/ 5629006 h 8379345"/>
                <a:gd name="connsiteX6" fmla="*/ 95803 w 3632016"/>
                <a:gd name="connsiteY6" fmla="*/ 8379345 h 8379345"/>
                <a:gd name="connsiteX7" fmla="*/ 0 w 3632016"/>
                <a:gd name="connsiteY7" fmla="*/ 0 h 8379345"/>
                <a:gd name="connsiteX0" fmla="*/ 0 w 3632016"/>
                <a:gd name="connsiteY0" fmla="*/ 0 h 8379345"/>
                <a:gd name="connsiteX1" fmla="*/ 2585178 w 3632016"/>
                <a:gd name="connsiteY1" fmla="*/ 2654584 h 8379345"/>
                <a:gd name="connsiteX2" fmla="*/ 2585178 w 3632016"/>
                <a:gd name="connsiteY2" fmla="*/ 1998655 h 8379345"/>
                <a:gd name="connsiteX3" fmla="*/ 3632016 w 3632016"/>
                <a:gd name="connsiteY3" fmla="*/ 4141795 h 8379345"/>
                <a:gd name="connsiteX4" fmla="*/ 2585178 w 3632016"/>
                <a:gd name="connsiteY4" fmla="*/ 6284935 h 8379345"/>
                <a:gd name="connsiteX5" fmla="*/ 2585178 w 3632016"/>
                <a:gd name="connsiteY5" fmla="*/ 5629006 h 8379345"/>
                <a:gd name="connsiteX6" fmla="*/ 95803 w 3632016"/>
                <a:gd name="connsiteY6" fmla="*/ 8379345 h 8379345"/>
                <a:gd name="connsiteX7" fmla="*/ 0 w 3632016"/>
                <a:gd name="connsiteY7" fmla="*/ 0 h 8379345"/>
                <a:gd name="connsiteX0" fmla="*/ 0 w 3632016"/>
                <a:gd name="connsiteY0" fmla="*/ 0 h 8379345"/>
                <a:gd name="connsiteX1" fmla="*/ 2585178 w 3632016"/>
                <a:gd name="connsiteY1" fmla="*/ 2654584 h 8379345"/>
                <a:gd name="connsiteX2" fmla="*/ 2585178 w 3632016"/>
                <a:gd name="connsiteY2" fmla="*/ 1998655 h 8379345"/>
                <a:gd name="connsiteX3" fmla="*/ 3632016 w 3632016"/>
                <a:gd name="connsiteY3" fmla="*/ 4141795 h 8379345"/>
                <a:gd name="connsiteX4" fmla="*/ 2585178 w 3632016"/>
                <a:gd name="connsiteY4" fmla="*/ 6284935 h 8379345"/>
                <a:gd name="connsiteX5" fmla="*/ 2585178 w 3632016"/>
                <a:gd name="connsiteY5" fmla="*/ 5629006 h 8379345"/>
                <a:gd name="connsiteX6" fmla="*/ 95803 w 3632016"/>
                <a:gd name="connsiteY6" fmla="*/ 8379345 h 8379345"/>
                <a:gd name="connsiteX7" fmla="*/ 0 w 3632016"/>
                <a:gd name="connsiteY7" fmla="*/ 0 h 8379345"/>
                <a:gd name="connsiteX0" fmla="*/ 0 w 3632016"/>
                <a:gd name="connsiteY0" fmla="*/ 0 h 9317513"/>
                <a:gd name="connsiteX1" fmla="*/ 2585178 w 3632016"/>
                <a:gd name="connsiteY1" fmla="*/ 2654584 h 9317513"/>
                <a:gd name="connsiteX2" fmla="*/ 2585178 w 3632016"/>
                <a:gd name="connsiteY2" fmla="*/ 1998655 h 9317513"/>
                <a:gd name="connsiteX3" fmla="*/ 3632016 w 3632016"/>
                <a:gd name="connsiteY3" fmla="*/ 4141795 h 9317513"/>
                <a:gd name="connsiteX4" fmla="*/ 2585178 w 3632016"/>
                <a:gd name="connsiteY4" fmla="*/ 6284935 h 9317513"/>
                <a:gd name="connsiteX5" fmla="*/ 2585178 w 3632016"/>
                <a:gd name="connsiteY5" fmla="*/ 5629006 h 9317513"/>
                <a:gd name="connsiteX6" fmla="*/ 95803 w 3632016"/>
                <a:gd name="connsiteY6" fmla="*/ 8379345 h 9317513"/>
                <a:gd name="connsiteX7" fmla="*/ 0 w 3632016"/>
                <a:gd name="connsiteY7" fmla="*/ 0 h 9317513"/>
                <a:gd name="connsiteX0" fmla="*/ 0 w 3632016"/>
                <a:gd name="connsiteY0" fmla="*/ 0 h 8379345"/>
                <a:gd name="connsiteX1" fmla="*/ 2585178 w 3632016"/>
                <a:gd name="connsiteY1" fmla="*/ 2654584 h 8379345"/>
                <a:gd name="connsiteX2" fmla="*/ 2585178 w 3632016"/>
                <a:gd name="connsiteY2" fmla="*/ 1998655 h 8379345"/>
                <a:gd name="connsiteX3" fmla="*/ 3632016 w 3632016"/>
                <a:gd name="connsiteY3" fmla="*/ 4141795 h 8379345"/>
                <a:gd name="connsiteX4" fmla="*/ 2585178 w 3632016"/>
                <a:gd name="connsiteY4" fmla="*/ 6284935 h 8379345"/>
                <a:gd name="connsiteX5" fmla="*/ 2585178 w 3632016"/>
                <a:gd name="connsiteY5" fmla="*/ 5629006 h 8379345"/>
                <a:gd name="connsiteX6" fmla="*/ 95803 w 3632016"/>
                <a:gd name="connsiteY6" fmla="*/ 8379345 h 8379345"/>
                <a:gd name="connsiteX7" fmla="*/ 0 w 3632016"/>
                <a:gd name="connsiteY7" fmla="*/ 0 h 8379345"/>
                <a:gd name="connsiteX0" fmla="*/ 0 w 3632016"/>
                <a:gd name="connsiteY0" fmla="*/ 0 h 8379345"/>
                <a:gd name="connsiteX1" fmla="*/ 2585178 w 3632016"/>
                <a:gd name="connsiteY1" fmla="*/ 2654584 h 8379345"/>
                <a:gd name="connsiteX2" fmla="*/ 2585178 w 3632016"/>
                <a:gd name="connsiteY2" fmla="*/ 1998655 h 8379345"/>
                <a:gd name="connsiteX3" fmla="*/ 3632016 w 3632016"/>
                <a:gd name="connsiteY3" fmla="*/ 4141795 h 8379345"/>
                <a:gd name="connsiteX4" fmla="*/ 2585178 w 3632016"/>
                <a:gd name="connsiteY4" fmla="*/ 6284935 h 8379345"/>
                <a:gd name="connsiteX5" fmla="*/ 2585178 w 3632016"/>
                <a:gd name="connsiteY5" fmla="*/ 5629006 h 8379345"/>
                <a:gd name="connsiteX6" fmla="*/ 95803 w 3632016"/>
                <a:gd name="connsiteY6" fmla="*/ 8379345 h 8379345"/>
                <a:gd name="connsiteX7" fmla="*/ 0 w 3632016"/>
                <a:gd name="connsiteY7" fmla="*/ 0 h 8379345"/>
                <a:gd name="connsiteX0" fmla="*/ 0 w 3632016"/>
                <a:gd name="connsiteY0" fmla="*/ 0 h 8379345"/>
                <a:gd name="connsiteX1" fmla="*/ 2585178 w 3632016"/>
                <a:gd name="connsiteY1" fmla="*/ 2654584 h 8379345"/>
                <a:gd name="connsiteX2" fmla="*/ 2585178 w 3632016"/>
                <a:gd name="connsiteY2" fmla="*/ 1998655 h 8379345"/>
                <a:gd name="connsiteX3" fmla="*/ 3632016 w 3632016"/>
                <a:gd name="connsiteY3" fmla="*/ 4141795 h 8379345"/>
                <a:gd name="connsiteX4" fmla="*/ 2585178 w 3632016"/>
                <a:gd name="connsiteY4" fmla="*/ 6284935 h 8379345"/>
                <a:gd name="connsiteX5" fmla="*/ 2585178 w 3632016"/>
                <a:gd name="connsiteY5" fmla="*/ 5629006 h 8379345"/>
                <a:gd name="connsiteX6" fmla="*/ 95803 w 3632016"/>
                <a:gd name="connsiteY6" fmla="*/ 8379345 h 8379345"/>
                <a:gd name="connsiteX7" fmla="*/ 0 w 3632016"/>
                <a:gd name="connsiteY7" fmla="*/ 0 h 8379345"/>
                <a:gd name="connsiteX0" fmla="*/ 0 w 3632016"/>
                <a:gd name="connsiteY0" fmla="*/ 0 h 8379345"/>
                <a:gd name="connsiteX1" fmla="*/ 2585178 w 3632016"/>
                <a:gd name="connsiteY1" fmla="*/ 2654584 h 8379345"/>
                <a:gd name="connsiteX2" fmla="*/ 2585178 w 3632016"/>
                <a:gd name="connsiteY2" fmla="*/ 1998655 h 8379345"/>
                <a:gd name="connsiteX3" fmla="*/ 3632016 w 3632016"/>
                <a:gd name="connsiteY3" fmla="*/ 4141795 h 8379345"/>
                <a:gd name="connsiteX4" fmla="*/ 2585178 w 3632016"/>
                <a:gd name="connsiteY4" fmla="*/ 6284935 h 8379345"/>
                <a:gd name="connsiteX5" fmla="*/ 2585178 w 3632016"/>
                <a:gd name="connsiteY5" fmla="*/ 5629006 h 8379345"/>
                <a:gd name="connsiteX6" fmla="*/ 95803 w 3632016"/>
                <a:gd name="connsiteY6" fmla="*/ 8379345 h 8379345"/>
                <a:gd name="connsiteX7" fmla="*/ 0 w 3632016"/>
                <a:gd name="connsiteY7" fmla="*/ 0 h 8379345"/>
                <a:gd name="connsiteX0" fmla="*/ 0 w 3632016"/>
                <a:gd name="connsiteY0" fmla="*/ 0 h 8379345"/>
                <a:gd name="connsiteX1" fmla="*/ 2894936 w 3632016"/>
                <a:gd name="connsiteY1" fmla="*/ 3097389 h 8379345"/>
                <a:gd name="connsiteX2" fmla="*/ 2585178 w 3632016"/>
                <a:gd name="connsiteY2" fmla="*/ 1998655 h 8379345"/>
                <a:gd name="connsiteX3" fmla="*/ 3632016 w 3632016"/>
                <a:gd name="connsiteY3" fmla="*/ 4141795 h 8379345"/>
                <a:gd name="connsiteX4" fmla="*/ 2585178 w 3632016"/>
                <a:gd name="connsiteY4" fmla="*/ 6284935 h 8379345"/>
                <a:gd name="connsiteX5" fmla="*/ 2585178 w 3632016"/>
                <a:gd name="connsiteY5" fmla="*/ 5629006 h 8379345"/>
                <a:gd name="connsiteX6" fmla="*/ 95803 w 3632016"/>
                <a:gd name="connsiteY6" fmla="*/ 8379345 h 8379345"/>
                <a:gd name="connsiteX7" fmla="*/ 0 w 3632016"/>
                <a:gd name="connsiteY7" fmla="*/ 0 h 8379345"/>
                <a:gd name="connsiteX0" fmla="*/ 0 w 3632016"/>
                <a:gd name="connsiteY0" fmla="*/ 0 h 8379345"/>
                <a:gd name="connsiteX1" fmla="*/ 2894936 w 3632016"/>
                <a:gd name="connsiteY1" fmla="*/ 3097389 h 8379345"/>
                <a:gd name="connsiteX2" fmla="*/ 2585178 w 3632016"/>
                <a:gd name="connsiteY2" fmla="*/ 1998655 h 8379345"/>
                <a:gd name="connsiteX3" fmla="*/ 3632016 w 3632016"/>
                <a:gd name="connsiteY3" fmla="*/ 4141795 h 8379345"/>
                <a:gd name="connsiteX4" fmla="*/ 2585178 w 3632016"/>
                <a:gd name="connsiteY4" fmla="*/ 6284935 h 8379345"/>
                <a:gd name="connsiteX5" fmla="*/ 2871109 w 3632016"/>
                <a:gd name="connsiteY5" fmla="*/ 5284603 h 8379345"/>
                <a:gd name="connsiteX6" fmla="*/ 95803 w 3632016"/>
                <a:gd name="connsiteY6" fmla="*/ 8379345 h 8379345"/>
                <a:gd name="connsiteX7" fmla="*/ 0 w 3632016"/>
                <a:gd name="connsiteY7" fmla="*/ 0 h 8379345"/>
                <a:gd name="connsiteX0" fmla="*/ 0 w 3555425"/>
                <a:gd name="connsiteY0" fmla="*/ 0 h 8379345"/>
                <a:gd name="connsiteX1" fmla="*/ 2894936 w 3555425"/>
                <a:gd name="connsiteY1" fmla="*/ 3097389 h 8379345"/>
                <a:gd name="connsiteX2" fmla="*/ 2585178 w 3555425"/>
                <a:gd name="connsiteY2" fmla="*/ 1998655 h 8379345"/>
                <a:gd name="connsiteX3" fmla="*/ 3555425 w 3555425"/>
                <a:gd name="connsiteY3" fmla="*/ 4314635 h 8379345"/>
                <a:gd name="connsiteX4" fmla="*/ 2585178 w 3555425"/>
                <a:gd name="connsiteY4" fmla="*/ 6284935 h 8379345"/>
                <a:gd name="connsiteX5" fmla="*/ 2871109 w 3555425"/>
                <a:gd name="connsiteY5" fmla="*/ 5284603 h 8379345"/>
                <a:gd name="connsiteX6" fmla="*/ 95803 w 3555425"/>
                <a:gd name="connsiteY6" fmla="*/ 8379345 h 8379345"/>
                <a:gd name="connsiteX7" fmla="*/ 0 w 3555425"/>
                <a:gd name="connsiteY7" fmla="*/ 0 h 8379345"/>
                <a:gd name="connsiteX0" fmla="*/ 0 w 3555425"/>
                <a:gd name="connsiteY0" fmla="*/ 0 h 8379345"/>
                <a:gd name="connsiteX1" fmla="*/ 2807646 w 3555425"/>
                <a:gd name="connsiteY1" fmla="*/ 3041478 h 8379345"/>
                <a:gd name="connsiteX2" fmla="*/ 2585178 w 3555425"/>
                <a:gd name="connsiteY2" fmla="*/ 1998655 h 8379345"/>
                <a:gd name="connsiteX3" fmla="*/ 3555425 w 3555425"/>
                <a:gd name="connsiteY3" fmla="*/ 4314635 h 8379345"/>
                <a:gd name="connsiteX4" fmla="*/ 2585178 w 3555425"/>
                <a:gd name="connsiteY4" fmla="*/ 6284935 h 8379345"/>
                <a:gd name="connsiteX5" fmla="*/ 2871109 w 3555425"/>
                <a:gd name="connsiteY5" fmla="*/ 5284603 h 8379345"/>
                <a:gd name="connsiteX6" fmla="*/ 95803 w 3555425"/>
                <a:gd name="connsiteY6" fmla="*/ 8379345 h 8379345"/>
                <a:gd name="connsiteX7" fmla="*/ 0 w 3555425"/>
                <a:gd name="connsiteY7" fmla="*/ 0 h 8379345"/>
                <a:gd name="connsiteX0" fmla="*/ 0 w 3555425"/>
                <a:gd name="connsiteY0" fmla="*/ 0 h 8379345"/>
                <a:gd name="connsiteX1" fmla="*/ 2807646 w 3555425"/>
                <a:gd name="connsiteY1" fmla="*/ 3041478 h 8379345"/>
                <a:gd name="connsiteX2" fmla="*/ 2585178 w 3555425"/>
                <a:gd name="connsiteY2" fmla="*/ 1998655 h 8379345"/>
                <a:gd name="connsiteX3" fmla="*/ 3555425 w 3555425"/>
                <a:gd name="connsiteY3" fmla="*/ 4314635 h 8379345"/>
                <a:gd name="connsiteX4" fmla="*/ 2585178 w 3555425"/>
                <a:gd name="connsiteY4" fmla="*/ 6284935 h 8379345"/>
                <a:gd name="connsiteX5" fmla="*/ 2790024 w 3555425"/>
                <a:gd name="connsiteY5" fmla="*/ 5240279 h 8379345"/>
                <a:gd name="connsiteX6" fmla="*/ 95803 w 3555425"/>
                <a:gd name="connsiteY6" fmla="*/ 8379345 h 8379345"/>
                <a:gd name="connsiteX7" fmla="*/ 0 w 3555425"/>
                <a:gd name="connsiteY7" fmla="*/ 0 h 8379345"/>
                <a:gd name="connsiteX0" fmla="*/ 0 w 3555425"/>
                <a:gd name="connsiteY0" fmla="*/ 0 h 8379345"/>
                <a:gd name="connsiteX1" fmla="*/ 2807646 w 3555425"/>
                <a:gd name="connsiteY1" fmla="*/ 3041478 h 8379345"/>
                <a:gd name="connsiteX2" fmla="*/ 2585178 w 3555425"/>
                <a:gd name="connsiteY2" fmla="*/ 1998655 h 8379345"/>
                <a:gd name="connsiteX3" fmla="*/ 3555425 w 3555425"/>
                <a:gd name="connsiteY3" fmla="*/ 4314635 h 8379345"/>
                <a:gd name="connsiteX4" fmla="*/ 2585178 w 3555425"/>
                <a:gd name="connsiteY4" fmla="*/ 6284935 h 8379345"/>
                <a:gd name="connsiteX5" fmla="*/ 2760923 w 3555425"/>
                <a:gd name="connsiteY5" fmla="*/ 5290941 h 8379345"/>
                <a:gd name="connsiteX6" fmla="*/ 95803 w 3555425"/>
                <a:gd name="connsiteY6" fmla="*/ 8379345 h 8379345"/>
                <a:gd name="connsiteX7" fmla="*/ 0 w 3555425"/>
                <a:gd name="connsiteY7" fmla="*/ 0 h 8379345"/>
                <a:gd name="connsiteX0" fmla="*/ 1050639 w 3459622"/>
                <a:gd name="connsiteY0" fmla="*/ 0 h 8974048"/>
                <a:gd name="connsiteX1" fmla="*/ 2711843 w 3459622"/>
                <a:gd name="connsiteY1" fmla="*/ 3636181 h 8974048"/>
                <a:gd name="connsiteX2" fmla="*/ 2489375 w 3459622"/>
                <a:gd name="connsiteY2" fmla="*/ 2593358 h 8974048"/>
                <a:gd name="connsiteX3" fmla="*/ 3459622 w 3459622"/>
                <a:gd name="connsiteY3" fmla="*/ 4909338 h 8974048"/>
                <a:gd name="connsiteX4" fmla="*/ 2489375 w 3459622"/>
                <a:gd name="connsiteY4" fmla="*/ 6879638 h 8974048"/>
                <a:gd name="connsiteX5" fmla="*/ 2665120 w 3459622"/>
                <a:gd name="connsiteY5" fmla="*/ 5885644 h 8974048"/>
                <a:gd name="connsiteX6" fmla="*/ 0 w 3459622"/>
                <a:gd name="connsiteY6" fmla="*/ 8974048 h 8974048"/>
                <a:gd name="connsiteX7" fmla="*/ 1050639 w 3459622"/>
                <a:gd name="connsiteY7" fmla="*/ 0 h 8974048"/>
                <a:gd name="connsiteX0" fmla="*/ 0 w 2408983"/>
                <a:gd name="connsiteY0" fmla="*/ 0 h 9338303"/>
                <a:gd name="connsiteX1" fmla="*/ 1661204 w 2408983"/>
                <a:gd name="connsiteY1" fmla="*/ 3636181 h 9338303"/>
                <a:gd name="connsiteX2" fmla="*/ 1438736 w 2408983"/>
                <a:gd name="connsiteY2" fmla="*/ 2593358 h 9338303"/>
                <a:gd name="connsiteX3" fmla="*/ 2408983 w 2408983"/>
                <a:gd name="connsiteY3" fmla="*/ 4909338 h 9338303"/>
                <a:gd name="connsiteX4" fmla="*/ 1438736 w 2408983"/>
                <a:gd name="connsiteY4" fmla="*/ 6879638 h 9338303"/>
                <a:gd name="connsiteX5" fmla="*/ 1614481 w 2408983"/>
                <a:gd name="connsiteY5" fmla="*/ 5885644 h 9338303"/>
                <a:gd name="connsiteX6" fmla="*/ 65750 w 2408983"/>
                <a:gd name="connsiteY6" fmla="*/ 9338303 h 9338303"/>
                <a:gd name="connsiteX7" fmla="*/ 0 w 2408983"/>
                <a:gd name="connsiteY7" fmla="*/ 0 h 9338303"/>
                <a:gd name="connsiteX0" fmla="*/ 0 w 2408983"/>
                <a:gd name="connsiteY0" fmla="*/ 0 h 9338303"/>
                <a:gd name="connsiteX1" fmla="*/ 1661204 w 2408983"/>
                <a:gd name="connsiteY1" fmla="*/ 3636181 h 9338303"/>
                <a:gd name="connsiteX2" fmla="*/ 1438736 w 2408983"/>
                <a:gd name="connsiteY2" fmla="*/ 2593358 h 9338303"/>
                <a:gd name="connsiteX3" fmla="*/ 2408983 w 2408983"/>
                <a:gd name="connsiteY3" fmla="*/ 4909338 h 9338303"/>
                <a:gd name="connsiteX4" fmla="*/ 1438736 w 2408983"/>
                <a:gd name="connsiteY4" fmla="*/ 6879638 h 9338303"/>
                <a:gd name="connsiteX5" fmla="*/ 1614481 w 2408983"/>
                <a:gd name="connsiteY5" fmla="*/ 5885644 h 9338303"/>
                <a:gd name="connsiteX6" fmla="*/ 65750 w 2408983"/>
                <a:gd name="connsiteY6" fmla="*/ 9338303 h 9338303"/>
                <a:gd name="connsiteX7" fmla="*/ 0 w 2408983"/>
                <a:gd name="connsiteY7" fmla="*/ 0 h 9338303"/>
                <a:gd name="connsiteX0" fmla="*/ 0 w 2408983"/>
                <a:gd name="connsiteY0" fmla="*/ 0 h 9338303"/>
                <a:gd name="connsiteX1" fmla="*/ 1661204 w 2408983"/>
                <a:gd name="connsiteY1" fmla="*/ 3636181 h 9338303"/>
                <a:gd name="connsiteX2" fmla="*/ 1438736 w 2408983"/>
                <a:gd name="connsiteY2" fmla="*/ 2593358 h 9338303"/>
                <a:gd name="connsiteX3" fmla="*/ 2408983 w 2408983"/>
                <a:gd name="connsiteY3" fmla="*/ 4909338 h 9338303"/>
                <a:gd name="connsiteX4" fmla="*/ 1438736 w 2408983"/>
                <a:gd name="connsiteY4" fmla="*/ 6879638 h 9338303"/>
                <a:gd name="connsiteX5" fmla="*/ 1614481 w 2408983"/>
                <a:gd name="connsiteY5" fmla="*/ 5885644 h 9338303"/>
                <a:gd name="connsiteX6" fmla="*/ 65750 w 2408983"/>
                <a:gd name="connsiteY6" fmla="*/ 9338303 h 9338303"/>
                <a:gd name="connsiteX7" fmla="*/ 0 w 2408983"/>
                <a:gd name="connsiteY7" fmla="*/ 0 h 9338303"/>
                <a:gd name="connsiteX0" fmla="*/ 0 w 2408983"/>
                <a:gd name="connsiteY0" fmla="*/ 0 h 9338303"/>
                <a:gd name="connsiteX1" fmla="*/ 1661204 w 2408983"/>
                <a:gd name="connsiteY1" fmla="*/ 3636181 h 9338303"/>
                <a:gd name="connsiteX2" fmla="*/ 1438736 w 2408983"/>
                <a:gd name="connsiteY2" fmla="*/ 2593358 h 9338303"/>
                <a:gd name="connsiteX3" fmla="*/ 2408983 w 2408983"/>
                <a:gd name="connsiteY3" fmla="*/ 4909338 h 9338303"/>
                <a:gd name="connsiteX4" fmla="*/ 1438736 w 2408983"/>
                <a:gd name="connsiteY4" fmla="*/ 6879638 h 9338303"/>
                <a:gd name="connsiteX5" fmla="*/ 1614481 w 2408983"/>
                <a:gd name="connsiteY5" fmla="*/ 5885644 h 9338303"/>
                <a:gd name="connsiteX6" fmla="*/ 65750 w 2408983"/>
                <a:gd name="connsiteY6" fmla="*/ 9338303 h 9338303"/>
                <a:gd name="connsiteX7" fmla="*/ 0 w 2408983"/>
                <a:gd name="connsiteY7" fmla="*/ 0 h 9338303"/>
                <a:gd name="connsiteX0" fmla="*/ 0 w 2399881"/>
                <a:gd name="connsiteY0" fmla="*/ 0 h 9338303"/>
                <a:gd name="connsiteX1" fmla="*/ 1661204 w 2399881"/>
                <a:gd name="connsiteY1" fmla="*/ 3636181 h 9338303"/>
                <a:gd name="connsiteX2" fmla="*/ 1438736 w 2399881"/>
                <a:gd name="connsiteY2" fmla="*/ 2593358 h 9338303"/>
                <a:gd name="connsiteX3" fmla="*/ 2399881 w 2399881"/>
                <a:gd name="connsiteY3" fmla="*/ 4771307 h 9338303"/>
                <a:gd name="connsiteX4" fmla="*/ 1438736 w 2399881"/>
                <a:gd name="connsiteY4" fmla="*/ 6879638 h 9338303"/>
                <a:gd name="connsiteX5" fmla="*/ 1614481 w 2399881"/>
                <a:gd name="connsiteY5" fmla="*/ 5885644 h 9338303"/>
                <a:gd name="connsiteX6" fmla="*/ 65750 w 2399881"/>
                <a:gd name="connsiteY6" fmla="*/ 9338303 h 9338303"/>
                <a:gd name="connsiteX7" fmla="*/ 0 w 2399881"/>
                <a:gd name="connsiteY7" fmla="*/ 0 h 933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9881" h="9338303">
                  <a:moveTo>
                    <a:pt x="0" y="0"/>
                  </a:moveTo>
                  <a:cubicBezTo>
                    <a:pt x="732297" y="2830006"/>
                    <a:pt x="1440198" y="3616854"/>
                    <a:pt x="1661204" y="3636181"/>
                  </a:cubicBezTo>
                  <a:lnTo>
                    <a:pt x="1438736" y="2593358"/>
                  </a:lnTo>
                  <a:lnTo>
                    <a:pt x="2399881" y="4771307"/>
                  </a:lnTo>
                  <a:lnTo>
                    <a:pt x="1438736" y="6879638"/>
                  </a:lnTo>
                  <a:lnTo>
                    <a:pt x="1614481" y="5885644"/>
                  </a:lnTo>
                  <a:cubicBezTo>
                    <a:pt x="1231126" y="6063806"/>
                    <a:pt x="575329" y="6762157"/>
                    <a:pt x="65750" y="9338303"/>
                  </a:cubicBezTo>
                  <a:cubicBezTo>
                    <a:pt x="65750" y="8346829"/>
                    <a:pt x="5404" y="1681731"/>
                    <a:pt x="0" y="0"/>
                  </a:cubicBezTo>
                  <a:close/>
                </a:path>
              </a:pathLst>
            </a:custGeom>
            <a:gradFill>
              <a:gsLst>
                <a:gs pos="0">
                  <a:schemeClr val="bg1"/>
                </a:gs>
                <a:gs pos="50000">
                  <a:srgbClr val="F6CD01"/>
                </a:gs>
                <a:gs pos="100000">
                  <a:srgbClr val="D67C01"/>
                </a:gs>
              </a:gsLst>
              <a:lin ang="0" scaled="1"/>
            </a:gradFill>
            <a:ln w="25400" cap="flat" cmpd="sng" algn="ctr">
              <a:noFill/>
              <a:prstDash val="solid"/>
            </a:ln>
            <a:effectLst/>
            <a:scene3d>
              <a:camera prst="orthographicFront">
                <a:rot lat="0" lon="0" rev="0"/>
              </a:camera>
              <a:lightRig rig="contrasting" dir="t">
                <a:rot lat="0" lon="0" rev="7800000"/>
              </a:lightRig>
            </a:scene3d>
            <a:sp3d>
              <a:bevelT w="139700" h="139700"/>
            </a:sp3d>
          </p:spPr>
          <p:txBody>
            <a:bodyPr anchor="ctr"/>
            <a:lstStyle/>
            <a:p>
              <a:pPr algn="ctr" eaLnBrk="0" fontAlgn="auto" latinLnBrk="0" hangingPunct="0">
                <a:spcBef>
                  <a:spcPts val="0"/>
                </a:spcBef>
                <a:spcAft>
                  <a:spcPts val="0"/>
                </a:spcAft>
                <a:defRPr/>
              </a:pPr>
              <a:endParaRPr kumimoji="0" lang="ko-KR" altLang="en-US" sz="2000">
                <a:solidFill>
                  <a:srgbClr val="FFFFFF"/>
                </a:solidFill>
                <a:latin typeface="굴림"/>
                <a:ea typeface="굴림"/>
              </a:endParaRPr>
            </a:p>
          </p:txBody>
        </p:sp>
        <p:sp>
          <p:nvSpPr>
            <p:cNvPr id="11278" name="TextBox 141"/>
            <p:cNvSpPr txBox="1">
              <a:spLocks noChangeArrowheads="1"/>
            </p:cNvSpPr>
            <p:nvPr/>
          </p:nvSpPr>
          <p:spPr bwMode="auto">
            <a:xfrm>
              <a:off x="3214678" y="4500570"/>
              <a:ext cx="2786082" cy="461665"/>
            </a:xfrm>
            <a:prstGeom prst="rect">
              <a:avLst/>
            </a:prstGeom>
            <a:noFill/>
            <a:ln w="9525">
              <a:noFill/>
              <a:miter lim="800000"/>
              <a:headEnd/>
              <a:tailEnd/>
            </a:ln>
          </p:spPr>
          <p:txBody>
            <a:bodyPr anchor="ctr">
              <a:spAutoFit/>
            </a:bodyPr>
            <a:lstStyle/>
            <a:p>
              <a:pPr algn="ctr"/>
              <a:r>
                <a:rPr kumimoji="0" lang="en-US" altLang="ko-KR" sz="2400" b="1">
                  <a:solidFill>
                    <a:srgbClr val="404040"/>
                  </a:solidFill>
                  <a:latin typeface="Arial" charset="0"/>
                  <a:ea typeface="HY견고딕" pitchFamily="18" charset="-127"/>
                  <a:cs typeface="Arial" charset="0"/>
                </a:rPr>
                <a:t>KNU 222 Project</a:t>
              </a:r>
            </a:p>
          </p:txBody>
        </p:sp>
      </p:grpSp>
      <p:sp>
        <p:nvSpPr>
          <p:cNvPr id="76" name="TextBox 140"/>
          <p:cNvSpPr txBox="1">
            <a:spLocks noChangeArrowheads="1"/>
          </p:cNvSpPr>
          <p:nvPr/>
        </p:nvSpPr>
        <p:spPr bwMode="auto">
          <a:xfrm>
            <a:off x="2500313" y="6059488"/>
            <a:ext cx="5429250" cy="400050"/>
          </a:xfrm>
          <a:prstGeom prst="rect">
            <a:avLst/>
          </a:prstGeom>
          <a:noFill/>
          <a:ln w="9525">
            <a:noFill/>
            <a:miter lim="800000"/>
            <a:headEnd/>
            <a:tailEnd/>
          </a:ln>
        </p:spPr>
        <p:txBody>
          <a:bodyPr>
            <a:spAutoFit/>
          </a:bodyPr>
          <a:lstStyle/>
          <a:p>
            <a:pPr>
              <a:defRPr/>
            </a:pPr>
            <a:r>
              <a:rPr kumimoji="0" lang="en-US" altLang="ko-KR" sz="2000" b="1" dirty="0">
                <a:solidFill>
                  <a:schemeClr val="accent2">
                    <a:lumMod val="75000"/>
                  </a:schemeClr>
                </a:solidFill>
                <a:latin typeface="Arial" pitchFamily="34" charset="0"/>
                <a:ea typeface="맑은 고딕" pitchFamily="50" charset="-127"/>
                <a:cs typeface="Arial" pitchFamily="34" charset="0"/>
              </a:rPr>
              <a:t>World Ranking</a:t>
            </a:r>
            <a:r>
              <a:rPr kumimoji="0" lang="ko-KR" altLang="en-US" sz="2000" b="1" dirty="0">
                <a:solidFill>
                  <a:schemeClr val="accent2">
                    <a:lumMod val="75000"/>
                  </a:schemeClr>
                </a:solidFill>
                <a:latin typeface="Arial" pitchFamily="34" charset="0"/>
                <a:ea typeface="맑은 고딕" pitchFamily="50" charset="-127"/>
                <a:cs typeface="Arial" pitchFamily="34" charset="0"/>
              </a:rPr>
              <a:t> </a:t>
            </a:r>
            <a:r>
              <a:rPr kumimoji="0" lang="en-US" altLang="ko-KR" sz="2000" b="1" dirty="0">
                <a:solidFill>
                  <a:schemeClr val="accent2">
                    <a:lumMod val="75000"/>
                  </a:schemeClr>
                </a:solidFill>
                <a:latin typeface="Arial" pitchFamily="34" charset="0"/>
                <a:ea typeface="맑은 고딕" pitchFamily="50" charset="-127"/>
                <a:cs typeface="Arial" pitchFamily="34" charset="0"/>
              </a:rPr>
              <a:t>200, Domestic Ranking</a:t>
            </a:r>
            <a:r>
              <a:rPr kumimoji="0" lang="ko-KR" altLang="en-US" sz="2000" b="1" dirty="0">
                <a:solidFill>
                  <a:schemeClr val="accent2">
                    <a:lumMod val="75000"/>
                  </a:schemeClr>
                </a:solidFill>
                <a:latin typeface="Arial" pitchFamily="34" charset="0"/>
                <a:ea typeface="맑은 고딕" pitchFamily="50" charset="-127"/>
                <a:cs typeface="Arial" pitchFamily="34" charset="0"/>
              </a:rPr>
              <a:t> </a:t>
            </a:r>
            <a:r>
              <a:rPr kumimoji="0" lang="en-US" altLang="ko-KR" sz="2000" b="1" dirty="0">
                <a:solidFill>
                  <a:schemeClr val="accent2">
                    <a:lumMod val="75000"/>
                  </a:schemeClr>
                </a:solidFill>
                <a:latin typeface="Arial" pitchFamily="34" charset="0"/>
                <a:ea typeface="맑은 고딕" pitchFamily="50" charset="-127"/>
                <a:cs typeface="Arial" pitchFamily="34" charset="0"/>
              </a:rPr>
              <a:t>20</a:t>
            </a:r>
            <a:endParaRPr kumimoji="0" lang="ko-KR" altLang="en-US" sz="2000" b="1" dirty="0">
              <a:solidFill>
                <a:schemeClr val="accent2">
                  <a:lumMod val="75000"/>
                </a:schemeClr>
              </a:solidFill>
              <a:latin typeface="Arial" pitchFamily="34" charset="0"/>
              <a:ea typeface="맑은 고딕" pitchFamily="50" charset="-127"/>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제목 38"/>
          <p:cNvSpPr>
            <a:spLocks noGrp="1"/>
          </p:cNvSpPr>
          <p:nvPr>
            <p:ph type="title"/>
          </p:nvPr>
        </p:nvSpPr>
        <p:spPr bwMode="auto">
          <a:xfrm>
            <a:off x="419100" y="228600"/>
            <a:ext cx="8351838" cy="560388"/>
          </a:xfrm>
          <a:ln>
            <a:miter lim="800000"/>
            <a:headEnd/>
            <a:tailEnd/>
          </a:ln>
        </p:spPr>
        <p:txBody>
          <a:bodyPr vert="horz" wrap="square" lIns="91440" tIns="45720" rIns="91440" bIns="45720" numCol="1" anchorCtr="0" compatLnSpc="1">
            <a:prstTxWarp prst="textNoShape">
              <a:avLst/>
            </a:prstTxWarp>
          </a:bodyPr>
          <a:lstStyle/>
          <a:p>
            <a:pPr eaLnBrk="1" hangingPunct="1">
              <a:defRPr/>
            </a:pPr>
            <a:r>
              <a:rPr lang="en-US" altLang="ko-KR" spc="-150" dirty="0" smtClean="0"/>
              <a:t>Specialized Fields (II)</a:t>
            </a:r>
            <a:endParaRPr lang="ko-KR" altLang="en-US" spc="-150" dirty="0" smtClean="0"/>
          </a:p>
        </p:txBody>
      </p:sp>
      <p:sp>
        <p:nvSpPr>
          <p:cNvPr id="13315" name="TextBox 43"/>
          <p:cNvSpPr txBox="1">
            <a:spLocks noChangeArrowheads="1"/>
          </p:cNvSpPr>
          <p:nvPr/>
        </p:nvSpPr>
        <p:spPr bwMode="auto">
          <a:xfrm>
            <a:off x="438150" y="5429250"/>
            <a:ext cx="3556000" cy="646113"/>
          </a:xfrm>
          <a:prstGeom prst="rect">
            <a:avLst/>
          </a:prstGeom>
          <a:noFill/>
          <a:ln w="9525">
            <a:noFill/>
            <a:miter lim="800000"/>
            <a:headEnd/>
            <a:tailEnd/>
          </a:ln>
        </p:spPr>
        <p:txBody>
          <a:bodyPr>
            <a:spAutoFit/>
          </a:bodyPr>
          <a:lstStyle/>
          <a:p>
            <a:pPr>
              <a:defRPr/>
            </a:pPr>
            <a:r>
              <a:rPr kumimoji="0" lang="en-US" altLang="ko-KR" dirty="0">
                <a:solidFill>
                  <a:srgbClr val="404040"/>
                </a:solidFill>
                <a:latin typeface="Arial" charset="0"/>
                <a:ea typeface="HY견고딕" pitchFamily="18" charset="-127"/>
                <a:cs typeface="Arial" charset="0"/>
              </a:rPr>
              <a:t>We </a:t>
            </a:r>
            <a:r>
              <a:rPr kumimoji="0" lang="en-US" altLang="ko-KR" dirty="0" smtClean="0">
                <a:solidFill>
                  <a:srgbClr val="404040"/>
                </a:solidFill>
                <a:latin typeface="Arial" charset="0"/>
                <a:ea typeface="HY견고딕" pitchFamily="18" charset="-127"/>
                <a:cs typeface="Arial" charset="0"/>
              </a:rPr>
              <a:t>pursue a strategic plan called </a:t>
            </a:r>
            <a:r>
              <a:rPr kumimoji="0" lang="en-US" altLang="ko-KR" b="1" dirty="0" smtClean="0">
                <a:solidFill>
                  <a:schemeClr val="accent2">
                    <a:lumMod val="75000"/>
                  </a:schemeClr>
                </a:solidFill>
                <a:latin typeface="Arial" charset="0"/>
                <a:ea typeface="HY견고딕" pitchFamily="18" charset="-127"/>
                <a:cs typeface="Arial" charset="0"/>
              </a:rPr>
              <a:t>KNU </a:t>
            </a:r>
            <a:r>
              <a:rPr kumimoji="0" lang="en-US" altLang="ko-KR" b="1" dirty="0">
                <a:solidFill>
                  <a:schemeClr val="accent2">
                    <a:lumMod val="75000"/>
                  </a:schemeClr>
                </a:solidFill>
                <a:latin typeface="Arial" charset="0"/>
                <a:ea typeface="HY견고딕" pitchFamily="18" charset="-127"/>
                <a:cs typeface="Arial" charset="0"/>
              </a:rPr>
              <a:t>Vision 2020</a:t>
            </a:r>
          </a:p>
        </p:txBody>
      </p:sp>
      <p:grpSp>
        <p:nvGrpSpPr>
          <p:cNvPr id="12292" name="그룹 109"/>
          <p:cNvGrpSpPr>
            <a:grpSpLocks/>
          </p:cNvGrpSpPr>
          <p:nvPr/>
        </p:nvGrpSpPr>
        <p:grpSpPr bwMode="auto">
          <a:xfrm>
            <a:off x="1844675" y="1243013"/>
            <a:ext cx="5726113" cy="3087687"/>
            <a:chOff x="1845453" y="1243333"/>
            <a:chExt cx="5725238" cy="3087564"/>
          </a:xfrm>
        </p:grpSpPr>
        <p:sp>
          <p:nvSpPr>
            <p:cNvPr id="9" name="직사각형 8"/>
            <p:cNvSpPr/>
            <p:nvPr/>
          </p:nvSpPr>
          <p:spPr>
            <a:xfrm rot="3600000">
              <a:off x="5816641" y="3141237"/>
              <a:ext cx="47595" cy="1578864"/>
            </a:xfrm>
            <a:prstGeom prst="rect">
              <a:avLst/>
            </a:prstGeom>
            <a:solidFill>
              <a:schemeClr val="bg1"/>
            </a:solidFill>
            <a:ln w="38100">
              <a:solidFill>
                <a:schemeClr val="bg1"/>
              </a:solidFill>
            </a:ln>
            <a:effectLst>
              <a:outerShdw dist="38100" dir="2700000" algn="tl" rotWithShape="0">
                <a:schemeClr val="bg1">
                  <a:lumMod val="50000"/>
                  <a:alpha val="40000"/>
                </a:schemeClr>
              </a:outerShdw>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0" name="직사각형 9"/>
            <p:cNvSpPr/>
            <p:nvPr/>
          </p:nvSpPr>
          <p:spPr>
            <a:xfrm rot="7323247">
              <a:off x="3968982" y="3704543"/>
              <a:ext cx="134290" cy="1118417"/>
            </a:xfrm>
            <a:prstGeom prst="rect">
              <a:avLst/>
            </a:prstGeom>
            <a:solidFill>
              <a:schemeClr val="bg1"/>
            </a:solidFill>
            <a:ln w="38100">
              <a:noFill/>
            </a:ln>
            <a:effectLst>
              <a:outerShdw dist="38100" dir="2700000" algn="tl" rotWithShape="0">
                <a:schemeClr val="bg1">
                  <a:lumMod val="50000"/>
                  <a:alpha val="40000"/>
                </a:schemeClr>
              </a:outerShdw>
            </a:effectLst>
            <a:scene3d>
              <a:camera prst="orthographicFront"/>
              <a:lightRig rig="threePt" dir="t"/>
            </a:scene3d>
            <a:sp3d>
              <a:bevelT w="228600" h="1016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1" name="직사각형 10"/>
            <p:cNvSpPr/>
            <p:nvPr/>
          </p:nvSpPr>
          <p:spPr>
            <a:xfrm rot="10514595">
              <a:off x="4476652" y="2482470"/>
              <a:ext cx="89868" cy="1576677"/>
            </a:xfrm>
            <a:prstGeom prst="rect">
              <a:avLst/>
            </a:prstGeom>
            <a:solidFill>
              <a:schemeClr val="bg1"/>
            </a:solidFill>
            <a:ln w="38100">
              <a:solidFill>
                <a:schemeClr val="bg1"/>
              </a:solidFill>
            </a:ln>
            <a:effectLst>
              <a:outerShdw dist="38100" dir="2700000" algn="tl" rotWithShape="0">
                <a:schemeClr val="bg1">
                  <a:lumMod val="50000"/>
                  <a:alpha val="40000"/>
                </a:schemeClr>
              </a:outerShdw>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2" name="직사각형 11"/>
            <p:cNvSpPr/>
            <p:nvPr/>
          </p:nvSpPr>
          <p:spPr>
            <a:xfrm rot="4830933">
              <a:off x="5229407" y="1422808"/>
              <a:ext cx="55285" cy="1578864"/>
            </a:xfrm>
            <a:prstGeom prst="rect">
              <a:avLst/>
            </a:prstGeom>
            <a:solidFill>
              <a:schemeClr val="bg1"/>
            </a:solidFill>
            <a:ln w="38100">
              <a:solidFill>
                <a:schemeClr val="bg1"/>
              </a:solidFill>
            </a:ln>
            <a:effectLst>
              <a:outerShdw dist="38100" dir="2700000" algn="tl" rotWithShape="0">
                <a:schemeClr val="bg1">
                  <a:lumMod val="50000"/>
                  <a:alpha val="40000"/>
                </a:schemeClr>
              </a:outerShdw>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3" name="직사각형 12"/>
            <p:cNvSpPr/>
            <p:nvPr/>
          </p:nvSpPr>
          <p:spPr>
            <a:xfrm rot="5657342">
              <a:off x="3545015" y="1463159"/>
              <a:ext cx="40598" cy="1578864"/>
            </a:xfrm>
            <a:prstGeom prst="rect">
              <a:avLst/>
            </a:prstGeom>
            <a:solidFill>
              <a:schemeClr val="bg1"/>
            </a:solidFill>
            <a:ln w="38100">
              <a:solidFill>
                <a:schemeClr val="bg1"/>
              </a:solidFill>
            </a:ln>
            <a:effectLst>
              <a:outerShdw dist="38100" dir="2700000" algn="tl" rotWithShape="0">
                <a:schemeClr val="bg1">
                  <a:lumMod val="50000"/>
                  <a:alpha val="40000"/>
                </a:schemeClr>
              </a:outerShdw>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4" name="직사각형 13"/>
            <p:cNvSpPr/>
            <p:nvPr/>
          </p:nvSpPr>
          <p:spPr>
            <a:xfrm rot="10250934">
              <a:off x="6423277" y="2742556"/>
              <a:ext cx="58218" cy="693628"/>
            </a:xfrm>
            <a:prstGeom prst="rect">
              <a:avLst/>
            </a:prstGeom>
            <a:solidFill>
              <a:schemeClr val="bg1"/>
            </a:solidFill>
            <a:ln w="38100">
              <a:solidFill>
                <a:schemeClr val="bg1"/>
              </a:solidFill>
            </a:ln>
            <a:effectLst>
              <a:outerShdw dist="38100" dir="2700000" algn="tl" rotWithShape="0">
                <a:schemeClr val="bg1">
                  <a:lumMod val="50000"/>
                  <a:alpha val="40000"/>
                </a:schemeClr>
              </a:outerShdw>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5" name="직사각형 14"/>
            <p:cNvSpPr/>
            <p:nvPr/>
          </p:nvSpPr>
          <p:spPr>
            <a:xfrm rot="8413501">
              <a:off x="4840426" y="2370653"/>
              <a:ext cx="40598" cy="794545"/>
            </a:xfrm>
            <a:prstGeom prst="rect">
              <a:avLst/>
            </a:prstGeom>
            <a:solidFill>
              <a:schemeClr val="bg1"/>
            </a:solidFill>
            <a:ln w="38100">
              <a:solidFill>
                <a:schemeClr val="bg1"/>
              </a:solidFill>
            </a:ln>
            <a:effectLst>
              <a:outerShdw dist="38100" dir="2700000" algn="tl" rotWithShape="0">
                <a:schemeClr val="bg1">
                  <a:lumMod val="50000"/>
                  <a:alpha val="40000"/>
                </a:schemeClr>
              </a:outerShdw>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6" name="직사각형 15"/>
            <p:cNvSpPr/>
            <p:nvPr/>
          </p:nvSpPr>
          <p:spPr>
            <a:xfrm rot="6205394">
              <a:off x="5879491" y="2792636"/>
              <a:ext cx="40598" cy="1214162"/>
            </a:xfrm>
            <a:prstGeom prst="rect">
              <a:avLst/>
            </a:prstGeom>
            <a:solidFill>
              <a:schemeClr val="bg1"/>
            </a:solidFill>
            <a:ln w="38100">
              <a:solidFill>
                <a:schemeClr val="bg1"/>
              </a:solidFill>
            </a:ln>
            <a:effectLst>
              <a:outerShdw dist="38100" dir="2700000" algn="tl" rotWithShape="0">
                <a:schemeClr val="bg1">
                  <a:lumMod val="50000"/>
                  <a:alpha val="40000"/>
                </a:schemeClr>
              </a:outerShdw>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7" name="직사각형 16"/>
            <p:cNvSpPr/>
            <p:nvPr/>
          </p:nvSpPr>
          <p:spPr>
            <a:xfrm rot="3529466">
              <a:off x="3784149" y="2311196"/>
              <a:ext cx="40598" cy="809619"/>
            </a:xfrm>
            <a:prstGeom prst="rect">
              <a:avLst/>
            </a:prstGeom>
            <a:solidFill>
              <a:schemeClr val="bg1"/>
            </a:solidFill>
            <a:ln w="38100">
              <a:solidFill>
                <a:schemeClr val="bg1"/>
              </a:solidFill>
            </a:ln>
            <a:effectLst>
              <a:outerShdw dist="38100" dir="2700000" algn="tl" rotWithShape="0">
                <a:schemeClr val="bg1">
                  <a:lumMod val="50000"/>
                  <a:alpha val="40000"/>
                </a:schemeClr>
              </a:outerShdw>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8" name="직사각형 17"/>
            <p:cNvSpPr/>
            <p:nvPr/>
          </p:nvSpPr>
          <p:spPr>
            <a:xfrm rot="3260415">
              <a:off x="6964356" y="1121146"/>
              <a:ext cx="41273" cy="809501"/>
            </a:xfrm>
            <a:prstGeom prst="rect">
              <a:avLst/>
            </a:prstGeom>
            <a:gradFill flip="none" rotWithShape="1">
              <a:gsLst>
                <a:gs pos="0">
                  <a:schemeClr val="tx1">
                    <a:lumMod val="50000"/>
                    <a:lumOff val="50000"/>
                  </a:schemeClr>
                </a:gs>
                <a:gs pos="54000">
                  <a:schemeClr val="bg1">
                    <a:lumMod val="65000"/>
                    <a:alpha val="51000"/>
                  </a:schemeClr>
                </a:gs>
                <a:gs pos="86000">
                  <a:schemeClr val="bg1">
                    <a:alpha val="0"/>
                  </a:schemeClr>
                </a:gs>
              </a:gsLst>
              <a:lin ang="162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19" name="직사각형 18"/>
            <p:cNvSpPr/>
            <p:nvPr/>
          </p:nvSpPr>
          <p:spPr>
            <a:xfrm rot="7256531">
              <a:off x="7134986" y="2269656"/>
              <a:ext cx="61910" cy="809501"/>
            </a:xfrm>
            <a:prstGeom prst="rect">
              <a:avLst/>
            </a:prstGeom>
            <a:gradFill flip="none" rotWithShape="1">
              <a:gsLst>
                <a:gs pos="0">
                  <a:schemeClr val="tx1">
                    <a:lumMod val="50000"/>
                    <a:lumOff val="50000"/>
                  </a:schemeClr>
                </a:gs>
                <a:gs pos="54000">
                  <a:schemeClr val="bg1">
                    <a:lumMod val="65000"/>
                    <a:alpha val="51000"/>
                  </a:schemeClr>
                </a:gs>
                <a:gs pos="86000">
                  <a:schemeClr val="bg1">
                    <a:alpha val="0"/>
                  </a:schemeClr>
                </a:gs>
              </a:gsLst>
              <a:lin ang="162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0" name="직사각형 19"/>
            <p:cNvSpPr/>
            <p:nvPr/>
          </p:nvSpPr>
          <p:spPr>
            <a:xfrm rot="18366129">
              <a:off x="5304084" y="1256078"/>
              <a:ext cx="41273" cy="806327"/>
            </a:xfrm>
            <a:prstGeom prst="rect">
              <a:avLst/>
            </a:prstGeom>
            <a:gradFill flip="none" rotWithShape="1">
              <a:gsLst>
                <a:gs pos="0">
                  <a:schemeClr val="tx1">
                    <a:lumMod val="50000"/>
                    <a:lumOff val="50000"/>
                  </a:schemeClr>
                </a:gs>
                <a:gs pos="54000">
                  <a:schemeClr val="bg1">
                    <a:lumMod val="65000"/>
                    <a:alpha val="51000"/>
                  </a:schemeClr>
                </a:gs>
                <a:gs pos="86000">
                  <a:schemeClr val="bg1">
                    <a:alpha val="0"/>
                  </a:schemeClr>
                </a:gs>
              </a:gsLst>
              <a:lin ang="162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1" name="직사각형 20"/>
            <p:cNvSpPr/>
            <p:nvPr/>
          </p:nvSpPr>
          <p:spPr>
            <a:xfrm rot="19394146">
              <a:off x="4053329" y="1284606"/>
              <a:ext cx="66665" cy="806418"/>
            </a:xfrm>
            <a:prstGeom prst="rect">
              <a:avLst/>
            </a:prstGeom>
            <a:gradFill flip="none" rotWithShape="1">
              <a:gsLst>
                <a:gs pos="0">
                  <a:schemeClr val="tx1">
                    <a:lumMod val="50000"/>
                    <a:lumOff val="50000"/>
                  </a:schemeClr>
                </a:gs>
                <a:gs pos="54000">
                  <a:schemeClr val="bg1">
                    <a:lumMod val="65000"/>
                    <a:alpha val="51000"/>
                  </a:schemeClr>
                </a:gs>
                <a:gs pos="86000">
                  <a:schemeClr val="bg1">
                    <a:alpha val="0"/>
                  </a:schemeClr>
                </a:gs>
              </a:gsLst>
              <a:lin ang="162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2" name="직사각형 21"/>
            <p:cNvSpPr/>
            <p:nvPr/>
          </p:nvSpPr>
          <p:spPr>
            <a:xfrm rot="499281">
              <a:off x="2835902" y="1243333"/>
              <a:ext cx="39682" cy="806418"/>
            </a:xfrm>
            <a:prstGeom prst="rect">
              <a:avLst/>
            </a:prstGeom>
            <a:gradFill flip="none" rotWithShape="1">
              <a:gsLst>
                <a:gs pos="0">
                  <a:schemeClr val="tx1">
                    <a:lumMod val="50000"/>
                    <a:lumOff val="50000"/>
                  </a:schemeClr>
                </a:gs>
                <a:gs pos="54000">
                  <a:schemeClr val="bg1">
                    <a:lumMod val="65000"/>
                    <a:alpha val="51000"/>
                  </a:schemeClr>
                </a:gs>
                <a:gs pos="86000">
                  <a:schemeClr val="bg1">
                    <a:alpha val="0"/>
                  </a:schemeClr>
                </a:gs>
              </a:gsLst>
              <a:lin ang="162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3" name="직사각형 22"/>
            <p:cNvSpPr/>
            <p:nvPr/>
          </p:nvSpPr>
          <p:spPr>
            <a:xfrm rot="17610572">
              <a:off x="2226392" y="1598964"/>
              <a:ext cx="46035" cy="807915"/>
            </a:xfrm>
            <a:prstGeom prst="rect">
              <a:avLst/>
            </a:prstGeom>
            <a:gradFill flip="none" rotWithShape="1">
              <a:gsLst>
                <a:gs pos="0">
                  <a:schemeClr val="tx1">
                    <a:lumMod val="50000"/>
                    <a:lumOff val="50000"/>
                  </a:schemeClr>
                </a:gs>
                <a:gs pos="54000">
                  <a:schemeClr val="bg1">
                    <a:lumMod val="65000"/>
                    <a:alpha val="51000"/>
                  </a:schemeClr>
                </a:gs>
                <a:gs pos="86000">
                  <a:schemeClr val="bg1">
                    <a:alpha val="0"/>
                  </a:schemeClr>
                </a:gs>
              </a:gsLst>
              <a:lin ang="162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4" name="직사각형 23"/>
            <p:cNvSpPr/>
            <p:nvPr/>
          </p:nvSpPr>
          <p:spPr>
            <a:xfrm rot="4919759">
              <a:off x="6981815" y="3076869"/>
              <a:ext cx="53973" cy="806327"/>
            </a:xfrm>
            <a:prstGeom prst="rect">
              <a:avLst/>
            </a:prstGeom>
            <a:gradFill flip="none" rotWithShape="1">
              <a:gsLst>
                <a:gs pos="0">
                  <a:schemeClr val="tx1">
                    <a:lumMod val="50000"/>
                    <a:lumOff val="50000"/>
                  </a:schemeClr>
                </a:gs>
                <a:gs pos="54000">
                  <a:schemeClr val="bg1">
                    <a:lumMod val="65000"/>
                    <a:alpha val="51000"/>
                  </a:schemeClr>
                </a:gs>
                <a:gs pos="86000">
                  <a:schemeClr val="bg1">
                    <a:alpha val="0"/>
                  </a:schemeClr>
                </a:gs>
              </a:gsLst>
              <a:lin ang="162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5" name="직사각형 24"/>
            <p:cNvSpPr/>
            <p:nvPr/>
          </p:nvSpPr>
          <p:spPr>
            <a:xfrm rot="10514595">
              <a:off x="2705072" y="2299187"/>
              <a:ext cx="59890" cy="418936"/>
            </a:xfrm>
            <a:prstGeom prst="rect">
              <a:avLst/>
            </a:prstGeom>
            <a:solidFill>
              <a:schemeClr val="bg1"/>
            </a:solidFill>
            <a:ln w="38100">
              <a:noFill/>
            </a:ln>
            <a:effectLst>
              <a:outerShdw dist="38100" dir="2700000" algn="tl" rotWithShape="0">
                <a:schemeClr val="bg1">
                  <a:lumMod val="50000"/>
                  <a:alpha val="40000"/>
                </a:schemeClr>
              </a:outerShdw>
            </a:effectLst>
            <a:scene3d>
              <a:camera prst="orthographicFront"/>
              <a:lightRig rig="threePt" dir="t"/>
            </a:scene3d>
            <a:sp3d>
              <a:bevelT w="228600" h="1016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6" name="타원 25"/>
            <p:cNvSpPr/>
            <p:nvPr/>
          </p:nvSpPr>
          <p:spPr>
            <a:xfrm>
              <a:off x="2579218" y="2015423"/>
              <a:ext cx="322418" cy="322418"/>
            </a:xfrm>
            <a:prstGeom prst="ellipse">
              <a:avLst/>
            </a:prstGeom>
            <a:gradFill flip="none" rotWithShape="1">
              <a:gsLst>
                <a:gs pos="0">
                  <a:schemeClr val="tx1">
                    <a:lumMod val="50000"/>
                    <a:lumOff val="50000"/>
                  </a:schemeClr>
                </a:gs>
                <a:gs pos="35000">
                  <a:schemeClr val="bg1">
                    <a:lumMod val="65000"/>
                  </a:schemeClr>
                </a:gs>
                <a:gs pos="100000">
                  <a:schemeClr val="bg1"/>
                </a:gs>
              </a:gsLst>
              <a:lin ang="13500000" scaled="1"/>
              <a:tileRect/>
            </a:gradFill>
            <a:ln w="57150">
              <a:solidFill>
                <a:schemeClr val="bg1"/>
              </a:solidFill>
            </a:ln>
            <a:effectLst>
              <a:outerShdw blurRad="50800" dist="38100" dir="2700000" algn="tl" rotWithShape="0">
                <a:prstClr val="black">
                  <a:alpha val="40000"/>
                </a:prstClr>
              </a:outerShdw>
            </a:effectLst>
            <a:scene3d>
              <a:camera prst="orthographicFront"/>
              <a:lightRig rig="threePt" dir="t"/>
            </a:scene3d>
            <a:sp3d>
              <a:bevelT w="2857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buFont typeface="Wingdings" pitchFamily="2" charset="2"/>
                <a:buChar char="ü"/>
                <a:defRPr/>
              </a:pPr>
              <a:endParaRPr kumimoji="0" lang="ko-KR" altLang="en-US" spc="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7" name="타원 26"/>
            <p:cNvSpPr/>
            <p:nvPr/>
          </p:nvSpPr>
          <p:spPr>
            <a:xfrm>
              <a:off x="5065928" y="3028950"/>
              <a:ext cx="289697" cy="289697"/>
            </a:xfrm>
            <a:prstGeom prst="ellipse">
              <a:avLst/>
            </a:prstGeom>
            <a:gradFill flip="none" rotWithShape="1">
              <a:gsLst>
                <a:gs pos="0">
                  <a:schemeClr val="tx1">
                    <a:lumMod val="50000"/>
                    <a:lumOff val="50000"/>
                  </a:schemeClr>
                </a:gs>
                <a:gs pos="35000">
                  <a:schemeClr val="bg1">
                    <a:lumMod val="65000"/>
                  </a:schemeClr>
                </a:gs>
                <a:gs pos="100000">
                  <a:schemeClr val="bg1"/>
                </a:gs>
              </a:gsLst>
              <a:lin ang="13500000" scaled="1"/>
              <a:tileRect/>
            </a:gradFill>
            <a:ln w="57150">
              <a:solidFill>
                <a:schemeClr val="bg1"/>
              </a:solidFill>
            </a:ln>
            <a:effectLst>
              <a:outerShdw blurRad="50800" dist="38100" dir="2700000" algn="tl" rotWithShape="0">
                <a:prstClr val="black">
                  <a:alpha val="40000"/>
                </a:prstClr>
              </a:outerShdw>
            </a:effectLst>
            <a:scene3d>
              <a:camera prst="orthographicFront"/>
              <a:lightRig rig="threePt" dir="t"/>
            </a:scene3d>
            <a:sp3d>
              <a:bevelT w="2857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buFont typeface="Wingdings" pitchFamily="2" charset="2"/>
                <a:buChar char="ü"/>
                <a:defRPr/>
              </a:pPr>
              <a:endParaRPr kumimoji="0" lang="ko-KR" altLang="en-US" spc="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8" name="타원 27"/>
            <p:cNvSpPr/>
            <p:nvPr/>
          </p:nvSpPr>
          <p:spPr>
            <a:xfrm>
              <a:off x="6427868" y="3446184"/>
              <a:ext cx="202997" cy="202997"/>
            </a:xfrm>
            <a:prstGeom prst="ellipse">
              <a:avLst/>
            </a:prstGeom>
            <a:gradFill flip="none" rotWithShape="1">
              <a:gsLst>
                <a:gs pos="0">
                  <a:schemeClr val="tx1">
                    <a:lumMod val="50000"/>
                    <a:lumOff val="50000"/>
                  </a:schemeClr>
                </a:gs>
                <a:gs pos="35000">
                  <a:schemeClr val="bg1">
                    <a:lumMod val="65000"/>
                  </a:schemeClr>
                </a:gs>
                <a:gs pos="100000">
                  <a:schemeClr val="bg1"/>
                </a:gs>
              </a:gsLst>
              <a:lin ang="13500000" scaled="1"/>
              <a:tileRect/>
            </a:gradFill>
            <a:ln w="57150">
              <a:solidFill>
                <a:schemeClr val="bg1"/>
              </a:solidFill>
            </a:ln>
            <a:effectLst>
              <a:outerShdw blurRad="50800" dist="38100" dir="2700000" algn="tl" rotWithShape="0">
                <a:prstClr val="black">
                  <a:alpha val="40000"/>
                </a:prstClr>
              </a:outerShdw>
            </a:effectLst>
            <a:scene3d>
              <a:camera prst="orthographicFront"/>
              <a:lightRig rig="threePt" dir="t"/>
            </a:scene3d>
            <a:sp3d>
              <a:bevelT w="28575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buFont typeface="Wingdings" pitchFamily="2" charset="2"/>
                <a:buChar char="ü"/>
                <a:defRPr/>
              </a:pPr>
              <a:endParaRPr kumimoji="0" lang="ko-KR" altLang="en-US" spc="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9" name="직사각형 28"/>
            <p:cNvSpPr/>
            <p:nvPr/>
          </p:nvSpPr>
          <p:spPr>
            <a:xfrm rot="4405046">
              <a:off x="4595919" y="1673378"/>
              <a:ext cx="230012" cy="2264579"/>
            </a:xfrm>
            <a:prstGeom prst="rect">
              <a:avLst/>
            </a:prstGeom>
            <a:solidFill>
              <a:schemeClr val="bg1"/>
            </a:solidFill>
            <a:ln w="38100">
              <a:noFill/>
            </a:ln>
            <a:effectLst>
              <a:outerShdw dist="38100" dir="2700000" algn="tl" rotWithShape="0">
                <a:schemeClr val="bg1">
                  <a:lumMod val="50000"/>
                  <a:alpha val="40000"/>
                </a:schemeClr>
              </a:outerShdw>
            </a:effectLst>
            <a:scene3d>
              <a:camera prst="orthographicFront"/>
              <a:lightRig rig="threePt" dir="t"/>
            </a:scene3d>
            <a:sp3d>
              <a:bevelT w="228600" h="1016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30" name="직사각형 29"/>
            <p:cNvSpPr/>
            <p:nvPr/>
          </p:nvSpPr>
          <p:spPr>
            <a:xfrm rot="2140581">
              <a:off x="5470873" y="2548485"/>
              <a:ext cx="170347" cy="1578864"/>
            </a:xfrm>
            <a:prstGeom prst="rect">
              <a:avLst/>
            </a:prstGeom>
            <a:solidFill>
              <a:schemeClr val="bg1"/>
            </a:solidFill>
            <a:ln w="38100">
              <a:noFill/>
            </a:ln>
            <a:effectLst>
              <a:outerShdw dist="38100" dir="2700000" algn="tl" rotWithShape="0">
                <a:schemeClr val="bg1">
                  <a:lumMod val="50000"/>
                  <a:alpha val="40000"/>
                </a:schemeClr>
              </a:outerShdw>
            </a:effectLst>
            <a:scene3d>
              <a:camera prst="orthographicFront"/>
              <a:lightRig rig="threePt" dir="t"/>
            </a:scene3d>
            <a:sp3d>
              <a:bevelT w="228600" h="1016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nvGrpSpPr>
          <p:cNvPr id="3" name="그룹 44"/>
          <p:cNvGrpSpPr/>
          <p:nvPr/>
        </p:nvGrpSpPr>
        <p:grpSpPr>
          <a:xfrm>
            <a:off x="1744185" y="2510971"/>
            <a:ext cx="2211170" cy="2211170"/>
            <a:chOff x="2393950" y="2362200"/>
            <a:chExt cx="1955800" cy="1955800"/>
          </a:xfrm>
          <a:effectLst>
            <a:outerShdw blurRad="50800" dist="38100" dir="2700000" algn="tl" rotWithShape="0">
              <a:prstClr val="black">
                <a:alpha val="40000"/>
              </a:prstClr>
            </a:outerShdw>
          </a:effectLst>
        </p:grpSpPr>
        <p:sp>
          <p:nvSpPr>
            <p:cNvPr id="46" name="타원 45"/>
            <p:cNvSpPr/>
            <p:nvPr/>
          </p:nvSpPr>
          <p:spPr>
            <a:xfrm>
              <a:off x="2584450" y="2552700"/>
              <a:ext cx="1574800" cy="1574800"/>
            </a:xfrm>
            <a:prstGeom prst="ellipse">
              <a:avLst/>
            </a:prstGeom>
            <a:gradFill flip="none" rotWithShape="1">
              <a:gsLst>
                <a:gs pos="35000">
                  <a:schemeClr val="bg1">
                    <a:lumMod val="95000"/>
                  </a:schemeClr>
                </a:gs>
                <a:gs pos="100000">
                  <a:srgbClr val="FFD2C9"/>
                </a:gs>
              </a:gsLst>
              <a:path path="circle">
                <a:fillToRect l="50000" t="50000" r="50000" b="50000"/>
              </a:path>
              <a:tileRect/>
            </a:gradFill>
            <a:ln>
              <a:noFill/>
            </a:ln>
            <a:effectLst>
              <a:innerShdw dist="50800" dir="15000000">
                <a:srgbClr val="8B06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7" name="도넛 46"/>
            <p:cNvSpPr/>
            <p:nvPr/>
          </p:nvSpPr>
          <p:spPr>
            <a:xfrm>
              <a:off x="2393950" y="2362200"/>
              <a:ext cx="1955800" cy="1955800"/>
            </a:xfrm>
            <a:prstGeom prst="donut">
              <a:avLst>
                <a:gd name="adj" fmla="val 10807"/>
              </a:avLst>
            </a:prstGeom>
            <a:gradFill flip="none" rotWithShape="1">
              <a:gsLst>
                <a:gs pos="0">
                  <a:srgbClr val="8B0600"/>
                </a:gs>
                <a:gs pos="50000">
                  <a:srgbClr val="E42400"/>
                </a:gs>
                <a:gs pos="100000">
                  <a:srgbClr val="FEE396"/>
                </a:gs>
              </a:gsLst>
              <a:lin ang="13500000" scaled="1"/>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8" name="달 47"/>
            <p:cNvSpPr/>
            <p:nvPr/>
          </p:nvSpPr>
          <p:spPr>
            <a:xfrm rot="4135760">
              <a:off x="2923546" y="2013643"/>
              <a:ext cx="322689" cy="1137771"/>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2294" name="TextBox 48"/>
          <p:cNvSpPr txBox="1">
            <a:spLocks noChangeArrowheads="1"/>
          </p:cNvSpPr>
          <p:nvPr/>
        </p:nvSpPr>
        <p:spPr bwMode="auto">
          <a:xfrm>
            <a:off x="1908175" y="3117850"/>
            <a:ext cx="1884363" cy="954088"/>
          </a:xfrm>
          <a:prstGeom prst="rect">
            <a:avLst/>
          </a:prstGeom>
          <a:noFill/>
          <a:ln w="9525">
            <a:noFill/>
            <a:miter lim="800000"/>
            <a:headEnd/>
            <a:tailEnd/>
          </a:ln>
        </p:spPr>
        <p:txBody>
          <a:bodyPr>
            <a:spAutoFit/>
          </a:bodyPr>
          <a:lstStyle/>
          <a:p>
            <a:pPr algn="ctr"/>
            <a:r>
              <a:rPr kumimoji="0" lang="en-US" altLang="ko-KR" sz="2800" b="1" dirty="0">
                <a:solidFill>
                  <a:srgbClr val="8B0600"/>
                </a:solidFill>
                <a:latin typeface="Arial" charset="0"/>
                <a:ea typeface="맑은 고딕" pitchFamily="50" charset="-127"/>
                <a:cs typeface="Arial" charset="0"/>
              </a:rPr>
              <a:t>Medical</a:t>
            </a:r>
          </a:p>
          <a:p>
            <a:pPr algn="ctr"/>
            <a:r>
              <a:rPr kumimoji="0" lang="en-US" altLang="ko-KR" sz="2800" b="1" dirty="0">
                <a:solidFill>
                  <a:srgbClr val="8B0600"/>
                </a:solidFill>
                <a:latin typeface="Arial" charset="0"/>
                <a:ea typeface="맑은 고딕" pitchFamily="50" charset="-127"/>
                <a:cs typeface="Arial" charset="0"/>
              </a:rPr>
              <a:t>&amp; Bio</a:t>
            </a:r>
          </a:p>
        </p:txBody>
      </p:sp>
      <p:grpSp>
        <p:nvGrpSpPr>
          <p:cNvPr id="4" name="그룹 105"/>
          <p:cNvGrpSpPr/>
          <p:nvPr/>
        </p:nvGrpSpPr>
        <p:grpSpPr>
          <a:xfrm>
            <a:off x="3985984" y="1745542"/>
            <a:ext cx="852514" cy="852514"/>
            <a:chOff x="6383090" y="2698614"/>
            <a:chExt cx="1119435" cy="1119435"/>
          </a:xfrm>
          <a:effectLst>
            <a:outerShdw blurRad="50800" dist="38100" dir="2700000" algn="tl" rotWithShape="0">
              <a:prstClr val="black">
                <a:alpha val="40000"/>
              </a:prstClr>
            </a:outerShdw>
          </a:effectLst>
        </p:grpSpPr>
        <p:sp>
          <p:nvSpPr>
            <p:cNvPr id="71" name="타원 70"/>
            <p:cNvSpPr/>
            <p:nvPr/>
          </p:nvSpPr>
          <p:spPr>
            <a:xfrm>
              <a:off x="6481763" y="2797287"/>
              <a:ext cx="922090" cy="922090"/>
            </a:xfrm>
            <a:prstGeom prst="ellipse">
              <a:avLst/>
            </a:prstGeom>
            <a:gradFill flip="none" rotWithShape="1">
              <a:gsLst>
                <a:gs pos="35000">
                  <a:schemeClr val="bg1">
                    <a:lumMod val="95000"/>
                  </a:schemeClr>
                </a:gs>
                <a:gs pos="100000">
                  <a:srgbClr val="CEEDFA"/>
                </a:gs>
              </a:gsLst>
              <a:path path="circle">
                <a:fillToRect l="50000" t="50000" r="50000" b="50000"/>
              </a:path>
              <a:tileRect/>
            </a:gradFill>
            <a:ln>
              <a:noFill/>
            </a:ln>
            <a:effectLst>
              <a:innerShdw dist="50800" dir="15000000">
                <a:srgbClr val="116283">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72" name="도넛 71"/>
            <p:cNvSpPr/>
            <p:nvPr/>
          </p:nvSpPr>
          <p:spPr>
            <a:xfrm>
              <a:off x="6383090" y="2698614"/>
              <a:ext cx="1119435" cy="1119435"/>
            </a:xfrm>
            <a:prstGeom prst="donut">
              <a:avLst>
                <a:gd name="adj" fmla="val 10807"/>
              </a:avLst>
            </a:prstGeom>
            <a:gradFill flip="none" rotWithShape="1">
              <a:gsLst>
                <a:gs pos="0">
                  <a:srgbClr val="116283"/>
                </a:gs>
                <a:gs pos="50000">
                  <a:srgbClr val="1990BF"/>
                </a:gs>
                <a:gs pos="100000">
                  <a:srgbClr val="88D4F2"/>
                </a:gs>
              </a:gsLst>
              <a:lin ang="13500000" scaled="1"/>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73" name="달 72"/>
            <p:cNvSpPr/>
            <p:nvPr/>
          </p:nvSpPr>
          <p:spPr>
            <a:xfrm rot="4135760">
              <a:off x="6686213" y="2499112"/>
              <a:ext cx="184696" cy="651222"/>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2296" name="TextBox 74"/>
          <p:cNvSpPr txBox="1">
            <a:spLocks noChangeArrowheads="1"/>
          </p:cNvSpPr>
          <p:nvPr/>
        </p:nvSpPr>
        <p:spPr bwMode="auto">
          <a:xfrm>
            <a:off x="3786188" y="1995488"/>
            <a:ext cx="1257300" cy="334962"/>
          </a:xfrm>
          <a:prstGeom prst="rect">
            <a:avLst/>
          </a:prstGeom>
          <a:noFill/>
          <a:ln w="9525">
            <a:noFill/>
            <a:miter lim="800000"/>
            <a:headEnd/>
            <a:tailEnd/>
          </a:ln>
        </p:spPr>
        <p:txBody>
          <a:bodyPr>
            <a:spAutoFit/>
          </a:bodyPr>
          <a:lstStyle/>
          <a:p>
            <a:pPr algn="ctr">
              <a:lnSpc>
                <a:spcPct val="150000"/>
              </a:lnSpc>
            </a:pPr>
            <a:r>
              <a:rPr kumimoji="0" lang="en-US" altLang="ko-KR" sz="1200" b="1">
                <a:solidFill>
                  <a:srgbClr val="116283"/>
                </a:solidFill>
                <a:latin typeface="Arial" charset="0"/>
                <a:ea typeface="맑은 고딕" pitchFamily="50" charset="-127"/>
                <a:cs typeface="Arial" charset="0"/>
              </a:rPr>
              <a:t>ET</a:t>
            </a:r>
          </a:p>
        </p:txBody>
      </p:sp>
      <p:grpSp>
        <p:nvGrpSpPr>
          <p:cNvPr id="5" name="그룹 49"/>
          <p:cNvGrpSpPr/>
          <p:nvPr/>
        </p:nvGrpSpPr>
        <p:grpSpPr>
          <a:xfrm>
            <a:off x="5453980" y="1590306"/>
            <a:ext cx="1475474" cy="1475474"/>
            <a:chOff x="2393950" y="2362200"/>
            <a:chExt cx="1955800" cy="1955800"/>
          </a:xfrm>
          <a:effectLst>
            <a:outerShdw blurRad="50800" dist="38100" dir="2700000" algn="tl" rotWithShape="0">
              <a:prstClr val="black">
                <a:alpha val="40000"/>
              </a:prstClr>
            </a:outerShdw>
          </a:effectLst>
        </p:grpSpPr>
        <p:sp>
          <p:nvSpPr>
            <p:cNvPr id="66" name="타원 65"/>
            <p:cNvSpPr/>
            <p:nvPr/>
          </p:nvSpPr>
          <p:spPr>
            <a:xfrm>
              <a:off x="2584450" y="2552700"/>
              <a:ext cx="1574800" cy="1574800"/>
            </a:xfrm>
            <a:prstGeom prst="ellipse">
              <a:avLst/>
            </a:prstGeom>
            <a:gradFill flip="none" rotWithShape="1">
              <a:gsLst>
                <a:gs pos="35000">
                  <a:schemeClr val="bg1">
                    <a:lumMod val="95000"/>
                  </a:schemeClr>
                </a:gs>
                <a:gs pos="100000">
                  <a:srgbClr val="F5FACE"/>
                </a:gs>
              </a:gsLst>
              <a:path path="circle">
                <a:fillToRect l="50000" t="50000" r="50000" b="50000"/>
              </a:path>
              <a:tileRect/>
            </a:gradFill>
            <a:ln>
              <a:noFill/>
            </a:ln>
            <a:effectLst>
              <a:innerShdw dist="50800" dir="15000000">
                <a:srgbClr val="488211">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67" name="도넛 66"/>
            <p:cNvSpPr/>
            <p:nvPr/>
          </p:nvSpPr>
          <p:spPr>
            <a:xfrm>
              <a:off x="2393950" y="2362200"/>
              <a:ext cx="1955800" cy="1955800"/>
            </a:xfrm>
            <a:prstGeom prst="donut">
              <a:avLst>
                <a:gd name="adj" fmla="val 10807"/>
              </a:avLst>
            </a:prstGeom>
            <a:gradFill flip="none" rotWithShape="1">
              <a:gsLst>
                <a:gs pos="0">
                  <a:srgbClr val="488211"/>
                </a:gs>
                <a:gs pos="50000">
                  <a:srgbClr val="8ABF19"/>
                </a:gs>
                <a:gs pos="100000">
                  <a:srgbClr val="E5F288"/>
                </a:gs>
              </a:gsLst>
              <a:lin ang="13500000" scaled="1"/>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68" name="달 67"/>
            <p:cNvSpPr/>
            <p:nvPr/>
          </p:nvSpPr>
          <p:spPr>
            <a:xfrm rot="4135760">
              <a:off x="2923546" y="2013643"/>
              <a:ext cx="322689" cy="1137771"/>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2298" name="TextBox 68"/>
          <p:cNvSpPr txBox="1">
            <a:spLocks noChangeArrowheads="1"/>
          </p:cNvSpPr>
          <p:nvPr/>
        </p:nvSpPr>
        <p:spPr bwMode="auto">
          <a:xfrm>
            <a:off x="5600700" y="2047875"/>
            <a:ext cx="1257300" cy="523875"/>
          </a:xfrm>
          <a:prstGeom prst="rect">
            <a:avLst/>
          </a:prstGeom>
          <a:noFill/>
          <a:ln w="9525">
            <a:noFill/>
            <a:miter lim="800000"/>
            <a:headEnd/>
            <a:tailEnd/>
          </a:ln>
        </p:spPr>
        <p:txBody>
          <a:bodyPr>
            <a:spAutoFit/>
          </a:bodyPr>
          <a:lstStyle/>
          <a:p>
            <a:pPr algn="ctr"/>
            <a:r>
              <a:rPr kumimoji="0" lang="en-US" altLang="ko-KR" sz="1400" b="1">
                <a:solidFill>
                  <a:srgbClr val="488211"/>
                </a:solidFill>
                <a:latin typeface="Arial" charset="0"/>
                <a:ea typeface="맑은 고딕" pitchFamily="50" charset="-127"/>
                <a:cs typeface="Arial" charset="0"/>
              </a:rPr>
              <a:t>Agriculture &amp; Forestry</a:t>
            </a:r>
          </a:p>
        </p:txBody>
      </p:sp>
      <p:grpSp>
        <p:nvGrpSpPr>
          <p:cNvPr id="6" name="그룹 45"/>
          <p:cNvGrpSpPr/>
          <p:nvPr/>
        </p:nvGrpSpPr>
        <p:grpSpPr>
          <a:xfrm>
            <a:off x="4061016" y="3810001"/>
            <a:ext cx="1894114" cy="1894114"/>
            <a:chOff x="2393950" y="2362200"/>
            <a:chExt cx="1955800" cy="1955800"/>
          </a:xfrm>
          <a:effectLst>
            <a:outerShdw blurRad="50800" dist="38100" dir="2700000" algn="tl" rotWithShape="0">
              <a:prstClr val="black">
                <a:alpha val="40000"/>
              </a:prstClr>
            </a:outerShdw>
          </a:effectLst>
        </p:grpSpPr>
        <p:sp>
          <p:nvSpPr>
            <p:cNvPr id="61" name="타원 60"/>
            <p:cNvSpPr/>
            <p:nvPr/>
          </p:nvSpPr>
          <p:spPr>
            <a:xfrm>
              <a:off x="2584450" y="2552700"/>
              <a:ext cx="1574800" cy="1574800"/>
            </a:xfrm>
            <a:prstGeom prst="ellipse">
              <a:avLst/>
            </a:prstGeom>
            <a:gradFill flip="none" rotWithShape="1">
              <a:gsLst>
                <a:gs pos="35000">
                  <a:schemeClr val="bg1">
                    <a:lumMod val="95000"/>
                  </a:schemeClr>
                </a:gs>
                <a:gs pos="100000">
                  <a:srgbClr val="FDFCCB"/>
                </a:gs>
              </a:gsLst>
              <a:path path="circle">
                <a:fillToRect l="50000" t="50000" r="50000" b="50000"/>
              </a:path>
              <a:tileRect/>
            </a:gradFill>
            <a:ln>
              <a:noFill/>
            </a:ln>
            <a:effectLst>
              <a:innerShdw dist="50800" dir="15000000">
                <a:srgbClr val="D67C01">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62" name="도넛 61"/>
            <p:cNvSpPr/>
            <p:nvPr/>
          </p:nvSpPr>
          <p:spPr>
            <a:xfrm>
              <a:off x="2393950" y="2362200"/>
              <a:ext cx="1955800" cy="1955800"/>
            </a:xfrm>
            <a:prstGeom prst="donut">
              <a:avLst>
                <a:gd name="adj" fmla="val 10807"/>
              </a:avLst>
            </a:prstGeom>
            <a:gradFill flip="none" rotWithShape="1">
              <a:gsLst>
                <a:gs pos="0">
                  <a:srgbClr val="D67C01"/>
                </a:gs>
                <a:gs pos="50000">
                  <a:srgbClr val="F6CD01"/>
                </a:gs>
                <a:gs pos="100000">
                  <a:srgbClr val="FBF995"/>
                </a:gs>
              </a:gsLst>
              <a:lin ang="13500000" scaled="1"/>
              <a:tileRect/>
            </a:gradFill>
            <a:ln>
              <a:noFill/>
            </a:ln>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63" name="달 62"/>
            <p:cNvSpPr/>
            <p:nvPr/>
          </p:nvSpPr>
          <p:spPr>
            <a:xfrm rot="4135760">
              <a:off x="2923546" y="2013643"/>
              <a:ext cx="322689" cy="1137771"/>
            </a:xfrm>
            <a:prstGeom prst="moon">
              <a:avLst/>
            </a:prstGeom>
            <a:gradFill flip="none" rotWithShape="1">
              <a:gsLst>
                <a:gs pos="0">
                  <a:schemeClr val="bg1">
                    <a:alpha val="90000"/>
                  </a:schemeClr>
                </a:gs>
                <a:gs pos="50000">
                  <a:schemeClr val="bg1">
                    <a:alpha val="1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50188" name="TextBox 63"/>
          <p:cNvSpPr txBox="1">
            <a:spLocks noChangeArrowheads="1"/>
          </p:cNvSpPr>
          <p:nvPr/>
        </p:nvSpPr>
        <p:spPr bwMode="auto">
          <a:xfrm>
            <a:off x="4200525" y="4500563"/>
            <a:ext cx="1614488" cy="496887"/>
          </a:xfrm>
          <a:prstGeom prst="rect">
            <a:avLst/>
          </a:prstGeom>
          <a:noFill/>
          <a:ln w="9525">
            <a:noFill/>
            <a:miter lim="800000"/>
            <a:headEnd/>
            <a:tailEnd/>
          </a:ln>
        </p:spPr>
        <p:txBody>
          <a:bodyPr>
            <a:spAutoFit/>
          </a:bodyPr>
          <a:lstStyle/>
          <a:p>
            <a:pPr algn="ctr">
              <a:lnSpc>
                <a:spcPct val="150000"/>
              </a:lnSpc>
              <a:defRPr/>
            </a:pPr>
            <a:r>
              <a:rPr kumimoji="0" lang="en-US" altLang="ko-KR" sz="2000" b="1" spc="-150" dirty="0">
                <a:solidFill>
                  <a:srgbClr val="D67C01"/>
                </a:solidFill>
                <a:latin typeface="Arial" charset="0"/>
                <a:ea typeface="맑은 고딕" pitchFamily="50" charset="-127"/>
                <a:cs typeface="Arial" charset="0"/>
              </a:rPr>
              <a:t>Culture Tech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제목 38"/>
          <p:cNvSpPr>
            <a:spLocks noGrp="1"/>
          </p:cNvSpPr>
          <p:nvPr>
            <p:ph type="title"/>
          </p:nvPr>
        </p:nvSpPr>
        <p:spPr bwMode="auto">
          <a:xfrm>
            <a:off x="419100" y="228600"/>
            <a:ext cx="8351838" cy="560388"/>
          </a:xfrm>
          <a:ln>
            <a:miter lim="800000"/>
            <a:headEnd/>
            <a:tailEnd/>
          </a:ln>
        </p:spPr>
        <p:txBody>
          <a:bodyPr vert="horz" wrap="square" lIns="91440" tIns="45720" rIns="91440" bIns="45720" numCol="1" anchorCtr="0" compatLnSpc="1">
            <a:prstTxWarp prst="textNoShape">
              <a:avLst/>
            </a:prstTxWarp>
          </a:bodyPr>
          <a:lstStyle/>
          <a:p>
            <a:pPr eaLnBrk="1" hangingPunct="1">
              <a:defRPr/>
            </a:pPr>
            <a:r>
              <a:rPr lang="en-US" altLang="ko-KR" spc="-150" dirty="0" smtClean="0"/>
              <a:t>General Statistics</a:t>
            </a:r>
            <a:endParaRPr lang="ko-KR" altLang="en-US" spc="-150" dirty="0" smtClean="0"/>
          </a:p>
        </p:txBody>
      </p:sp>
      <p:grpSp>
        <p:nvGrpSpPr>
          <p:cNvPr id="13315" name="그룹 32"/>
          <p:cNvGrpSpPr>
            <a:grpSpLocks/>
          </p:cNvGrpSpPr>
          <p:nvPr/>
        </p:nvGrpSpPr>
        <p:grpSpPr bwMode="auto">
          <a:xfrm>
            <a:off x="1643063" y="1714500"/>
            <a:ext cx="2538412" cy="1911350"/>
            <a:chOff x="2433766" y="1962150"/>
            <a:chExt cx="2538284" cy="1910708"/>
          </a:xfrm>
        </p:grpSpPr>
        <p:grpSp>
          <p:nvGrpSpPr>
            <p:cNvPr id="3" name="그룹 19"/>
            <p:cNvGrpSpPr/>
            <p:nvPr/>
          </p:nvGrpSpPr>
          <p:grpSpPr>
            <a:xfrm>
              <a:off x="2433766" y="2488558"/>
              <a:ext cx="2538284" cy="1384300"/>
              <a:chOff x="438150" y="3606800"/>
              <a:chExt cx="2000250" cy="666750"/>
            </a:xfrm>
            <a:effectLst>
              <a:outerShdw blurRad="50800" dist="38100" dir="5400000" algn="t" rotWithShape="0">
                <a:prstClr val="black">
                  <a:alpha val="40000"/>
                </a:prstClr>
              </a:outerShdw>
            </a:effectLst>
          </p:grpSpPr>
          <p:sp>
            <p:nvSpPr>
              <p:cNvPr id="29" name="대각선 방향의 모서리가 둥근 사각형 28"/>
              <p:cNvSpPr/>
              <p:nvPr/>
            </p:nvSpPr>
            <p:spPr>
              <a:xfrm>
                <a:off x="438150" y="3606800"/>
                <a:ext cx="2000250" cy="666750"/>
              </a:xfrm>
              <a:prstGeom prst="round2DiagRect">
                <a:avLst/>
              </a:prstGeom>
              <a:gradFill flip="none" rotWithShape="1">
                <a:gsLst>
                  <a:gs pos="0">
                    <a:srgbClr val="D67C01"/>
                  </a:gs>
                  <a:gs pos="50000">
                    <a:srgbClr val="F6CD01"/>
                  </a:gs>
                  <a:gs pos="100000">
                    <a:srgbClr val="FBF995"/>
                  </a:gs>
                </a:gsLst>
                <a:lin ang="13500000" scaled="1"/>
                <a:tileRect/>
              </a:gradFill>
              <a:ln>
                <a:noFill/>
              </a:ln>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31" name="대각선 방향의 모서리가 둥근 사각형 30"/>
              <p:cNvSpPr/>
              <p:nvPr/>
            </p:nvSpPr>
            <p:spPr>
              <a:xfrm>
                <a:off x="471582" y="3622075"/>
                <a:ext cx="1922367" cy="570098"/>
              </a:xfrm>
              <a:prstGeom prst="round2DiagRect">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32" name="모서리가 둥근 직사각형 31"/>
              <p:cNvSpPr/>
              <p:nvPr/>
            </p:nvSpPr>
            <p:spPr>
              <a:xfrm>
                <a:off x="560483" y="3697721"/>
                <a:ext cx="1733550" cy="478465"/>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3330" name="TextBox 51"/>
            <p:cNvSpPr txBox="1">
              <a:spLocks noChangeArrowheads="1"/>
            </p:cNvSpPr>
            <p:nvPr/>
          </p:nvSpPr>
          <p:spPr bwMode="auto">
            <a:xfrm>
              <a:off x="2646363" y="2895600"/>
              <a:ext cx="2098675" cy="646114"/>
            </a:xfrm>
            <a:prstGeom prst="rect">
              <a:avLst/>
            </a:prstGeom>
            <a:noFill/>
            <a:ln w="9525">
              <a:noFill/>
              <a:miter lim="800000"/>
              <a:headEnd/>
              <a:tailEnd/>
            </a:ln>
          </p:spPr>
          <p:txBody>
            <a:bodyPr>
              <a:spAutoFit/>
            </a:bodyPr>
            <a:lstStyle/>
            <a:p>
              <a:pPr algn="ctr"/>
              <a:r>
                <a:rPr kumimoji="0" lang="en-US" altLang="ko-KR" sz="1200" dirty="0" smtClean="0">
                  <a:solidFill>
                    <a:srgbClr val="404040"/>
                  </a:solidFill>
                  <a:latin typeface="Arial" charset="0"/>
                  <a:ea typeface="맑은 고딕" pitchFamily="50" charset="-127"/>
                  <a:cs typeface="Arial" charset="0"/>
                </a:rPr>
                <a:t>Number </a:t>
              </a:r>
              <a:r>
                <a:rPr kumimoji="0" lang="en-US" altLang="ko-KR" sz="1200" dirty="0">
                  <a:solidFill>
                    <a:srgbClr val="404040"/>
                  </a:solidFill>
                  <a:latin typeface="Arial" charset="0"/>
                  <a:ea typeface="맑은 고딕" pitchFamily="50" charset="-127"/>
                  <a:cs typeface="Arial" charset="0"/>
                </a:rPr>
                <a:t>of Majors </a:t>
              </a:r>
              <a:endParaRPr kumimoji="0" lang="en-US" altLang="ko-KR" sz="1200" dirty="0" smtClean="0">
                <a:solidFill>
                  <a:srgbClr val="404040"/>
                </a:solidFill>
                <a:latin typeface="Arial" charset="0"/>
                <a:ea typeface="맑은 고딕" pitchFamily="50" charset="-127"/>
                <a:cs typeface="Arial" charset="0"/>
              </a:endParaRPr>
            </a:p>
            <a:p>
              <a:pPr algn="ctr"/>
              <a:r>
                <a:rPr kumimoji="0" lang="en-US" altLang="ko-KR" sz="1200" dirty="0" smtClean="0">
                  <a:solidFill>
                    <a:srgbClr val="404040"/>
                  </a:solidFill>
                  <a:latin typeface="Arial" charset="0"/>
                  <a:ea typeface="맑은 고딕" pitchFamily="50" charset="-127"/>
                  <a:cs typeface="Arial" charset="0"/>
                </a:rPr>
                <a:t> </a:t>
              </a:r>
              <a:r>
                <a:rPr kumimoji="0" lang="en-US" altLang="ko-KR" sz="2400" b="1" dirty="0">
                  <a:solidFill>
                    <a:srgbClr val="D67C01"/>
                  </a:solidFill>
                  <a:latin typeface="Arial" charset="0"/>
                  <a:ea typeface="맑은 고딕" pitchFamily="50" charset="-127"/>
                  <a:cs typeface="Arial" charset="0"/>
                </a:rPr>
                <a:t>120</a:t>
              </a:r>
              <a:endParaRPr kumimoji="0" lang="en-US" altLang="ko-KR" sz="2000" b="1" dirty="0">
                <a:solidFill>
                  <a:srgbClr val="D67C01"/>
                </a:solidFill>
                <a:latin typeface="Arial" charset="0"/>
                <a:ea typeface="맑은 고딕" pitchFamily="50" charset="-127"/>
                <a:cs typeface="Arial" charset="0"/>
              </a:endParaRPr>
            </a:p>
          </p:txBody>
        </p:sp>
        <p:sp>
          <p:nvSpPr>
            <p:cNvPr id="13331" name="TextBox 57"/>
            <p:cNvSpPr txBox="1">
              <a:spLocks noChangeArrowheads="1"/>
            </p:cNvSpPr>
            <p:nvPr/>
          </p:nvSpPr>
          <p:spPr bwMode="auto">
            <a:xfrm>
              <a:off x="2960689" y="1962150"/>
              <a:ext cx="1468436" cy="400110"/>
            </a:xfrm>
            <a:prstGeom prst="rect">
              <a:avLst/>
            </a:prstGeom>
            <a:noFill/>
            <a:ln w="9525">
              <a:noFill/>
              <a:miter lim="800000"/>
              <a:headEnd/>
              <a:tailEnd/>
            </a:ln>
          </p:spPr>
          <p:txBody>
            <a:bodyPr>
              <a:spAutoFit/>
            </a:bodyPr>
            <a:lstStyle/>
            <a:p>
              <a:pPr algn="ctr"/>
              <a:r>
                <a:rPr kumimoji="0" lang="en-US" altLang="ko-KR" sz="2000">
                  <a:solidFill>
                    <a:srgbClr val="404040"/>
                  </a:solidFill>
                  <a:latin typeface="Arial" charset="0"/>
                  <a:ea typeface="맑은 고딕" pitchFamily="50" charset="-127"/>
                  <a:cs typeface="Arial" charset="0"/>
                </a:rPr>
                <a:t>Majors</a:t>
              </a:r>
            </a:p>
          </p:txBody>
        </p:sp>
      </p:grpSp>
      <p:sp>
        <p:nvSpPr>
          <p:cNvPr id="13316" name="TextBox 61"/>
          <p:cNvSpPr txBox="1">
            <a:spLocks noChangeArrowheads="1"/>
          </p:cNvSpPr>
          <p:nvPr/>
        </p:nvSpPr>
        <p:spPr bwMode="auto">
          <a:xfrm>
            <a:off x="419100" y="1011238"/>
            <a:ext cx="8286750" cy="400110"/>
          </a:xfrm>
          <a:prstGeom prst="rect">
            <a:avLst/>
          </a:prstGeom>
          <a:noFill/>
          <a:ln w="9525">
            <a:noFill/>
            <a:miter lim="800000"/>
            <a:headEnd/>
            <a:tailEnd/>
          </a:ln>
        </p:spPr>
        <p:txBody>
          <a:bodyPr>
            <a:spAutoFit/>
          </a:bodyPr>
          <a:lstStyle/>
          <a:p>
            <a:r>
              <a:rPr kumimoji="0" lang="en-US" altLang="ko-KR" sz="2000" b="1" dirty="0" smtClean="0">
                <a:solidFill>
                  <a:srgbClr val="404040"/>
                </a:solidFill>
                <a:latin typeface="Arial" charset="0"/>
                <a:ea typeface="맑은 고딕" pitchFamily="50" charset="-127"/>
                <a:cs typeface="Arial" charset="0"/>
              </a:rPr>
              <a:t>KNU ranks high in research and educational quality.</a:t>
            </a:r>
            <a:endParaRPr kumimoji="0" lang="ko-KR" altLang="en-US" sz="2000" b="1" dirty="0">
              <a:solidFill>
                <a:srgbClr val="404040"/>
              </a:solidFill>
              <a:latin typeface="Arial" charset="0"/>
              <a:ea typeface="맑은 고딕" pitchFamily="50" charset="-127"/>
              <a:cs typeface="Arial" charset="0"/>
            </a:endParaRPr>
          </a:p>
        </p:txBody>
      </p:sp>
      <p:grpSp>
        <p:nvGrpSpPr>
          <p:cNvPr id="13317" name="그룹 33"/>
          <p:cNvGrpSpPr>
            <a:grpSpLocks/>
          </p:cNvGrpSpPr>
          <p:nvPr/>
        </p:nvGrpSpPr>
        <p:grpSpPr bwMode="auto">
          <a:xfrm>
            <a:off x="4891088" y="1714500"/>
            <a:ext cx="2538412" cy="1911350"/>
            <a:chOff x="5131246" y="1962150"/>
            <a:chExt cx="2538284" cy="1910708"/>
          </a:xfrm>
        </p:grpSpPr>
        <p:grpSp>
          <p:nvGrpSpPr>
            <p:cNvPr id="5" name="그룹 19"/>
            <p:cNvGrpSpPr/>
            <p:nvPr/>
          </p:nvGrpSpPr>
          <p:grpSpPr>
            <a:xfrm>
              <a:off x="5131246" y="2488558"/>
              <a:ext cx="2538284" cy="1384300"/>
              <a:chOff x="438150" y="3606800"/>
              <a:chExt cx="2000250" cy="666750"/>
            </a:xfrm>
            <a:effectLst>
              <a:outerShdw blurRad="50800" dist="38100" dir="5400000" algn="t" rotWithShape="0">
                <a:prstClr val="black">
                  <a:alpha val="40000"/>
                </a:prstClr>
              </a:outerShdw>
            </a:effectLst>
          </p:grpSpPr>
          <p:sp>
            <p:nvSpPr>
              <p:cNvPr id="105" name="대각선 방향의 모서리가 둥근 사각형 104"/>
              <p:cNvSpPr/>
              <p:nvPr/>
            </p:nvSpPr>
            <p:spPr>
              <a:xfrm>
                <a:off x="438150" y="3606800"/>
                <a:ext cx="2000250" cy="666750"/>
              </a:xfrm>
              <a:prstGeom prst="round2DiagRect">
                <a:avLst/>
              </a:prstGeom>
              <a:gradFill flip="none" rotWithShape="1">
                <a:gsLst>
                  <a:gs pos="0">
                    <a:srgbClr val="8B0600"/>
                  </a:gs>
                  <a:gs pos="50000">
                    <a:srgbClr val="E42400"/>
                  </a:gs>
                  <a:gs pos="100000">
                    <a:srgbClr val="FEE396"/>
                  </a:gs>
                </a:gsLst>
                <a:lin ang="13500000" scaled="1"/>
                <a:tileRect/>
              </a:gradFill>
              <a:ln>
                <a:noFill/>
              </a:ln>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06" name="대각선 방향의 모서리가 둥근 사각형 105"/>
              <p:cNvSpPr/>
              <p:nvPr/>
            </p:nvSpPr>
            <p:spPr>
              <a:xfrm>
                <a:off x="471582" y="3622075"/>
                <a:ext cx="1922367" cy="570098"/>
              </a:xfrm>
              <a:prstGeom prst="round2DiagRect">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11" name="모서리가 둥근 직사각형 110"/>
              <p:cNvSpPr/>
              <p:nvPr/>
            </p:nvSpPr>
            <p:spPr>
              <a:xfrm>
                <a:off x="560483" y="3697721"/>
                <a:ext cx="1733550" cy="478465"/>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3327" name="TextBox 58"/>
            <p:cNvSpPr txBox="1">
              <a:spLocks noChangeArrowheads="1"/>
            </p:cNvSpPr>
            <p:nvPr/>
          </p:nvSpPr>
          <p:spPr bwMode="auto">
            <a:xfrm>
              <a:off x="5710220" y="1962150"/>
              <a:ext cx="1433548" cy="400110"/>
            </a:xfrm>
            <a:prstGeom prst="rect">
              <a:avLst/>
            </a:prstGeom>
            <a:noFill/>
            <a:ln w="9525">
              <a:noFill/>
              <a:miter lim="800000"/>
              <a:headEnd/>
              <a:tailEnd/>
            </a:ln>
          </p:spPr>
          <p:txBody>
            <a:bodyPr>
              <a:spAutoFit/>
            </a:bodyPr>
            <a:lstStyle/>
            <a:p>
              <a:pPr algn="ctr"/>
              <a:r>
                <a:rPr kumimoji="0" lang="en-US" altLang="ko-KR" sz="2000">
                  <a:solidFill>
                    <a:srgbClr val="404040"/>
                  </a:solidFill>
                  <a:latin typeface="Arial" charset="0"/>
                  <a:ea typeface="맑은 고딕" pitchFamily="50" charset="-127"/>
                  <a:cs typeface="Arial" charset="0"/>
                </a:rPr>
                <a:t>Students</a:t>
              </a:r>
            </a:p>
          </p:txBody>
        </p:sp>
        <p:sp>
          <p:nvSpPr>
            <p:cNvPr id="31761" name="TextBox 62"/>
            <p:cNvSpPr txBox="1">
              <a:spLocks noChangeArrowheads="1"/>
            </p:cNvSpPr>
            <p:nvPr/>
          </p:nvSpPr>
          <p:spPr bwMode="auto">
            <a:xfrm>
              <a:off x="5240781" y="2895286"/>
              <a:ext cx="2225560" cy="829984"/>
            </a:xfrm>
            <a:prstGeom prst="rect">
              <a:avLst/>
            </a:prstGeom>
            <a:noFill/>
            <a:ln w="9525">
              <a:noFill/>
              <a:miter lim="800000"/>
              <a:headEnd/>
              <a:tailEnd/>
            </a:ln>
          </p:spPr>
          <p:txBody>
            <a:bodyPr wrap="square">
              <a:spAutoFit/>
            </a:bodyPr>
            <a:lstStyle/>
            <a:p>
              <a:pPr algn="ctr">
                <a:defRPr/>
              </a:pPr>
              <a:r>
                <a:rPr kumimoji="0" lang="en-US" altLang="ko-KR" sz="1200" dirty="0" smtClean="0">
                  <a:solidFill>
                    <a:srgbClr val="404040"/>
                  </a:solidFill>
                  <a:latin typeface="Arial" charset="0"/>
                  <a:ea typeface="맑은 고딕" pitchFamily="50" charset="-127"/>
                  <a:cs typeface="Arial" charset="0"/>
                </a:rPr>
                <a:t>Number </a:t>
              </a:r>
              <a:r>
                <a:rPr kumimoji="0" lang="en-US" altLang="ko-KR" sz="1200" dirty="0">
                  <a:solidFill>
                    <a:srgbClr val="404040"/>
                  </a:solidFill>
                  <a:latin typeface="Arial" charset="0"/>
                  <a:ea typeface="맑은 고딕" pitchFamily="50" charset="-127"/>
                  <a:cs typeface="Arial" charset="0"/>
                </a:rPr>
                <a:t>of Students </a:t>
              </a:r>
              <a:r>
                <a:rPr kumimoji="0" lang="en-US" altLang="ko-KR" sz="1200" dirty="0" smtClean="0">
                  <a:solidFill>
                    <a:srgbClr val="404040"/>
                  </a:solidFill>
                  <a:latin typeface="Arial" charset="0"/>
                  <a:ea typeface="맑은 고딕" pitchFamily="50" charset="-127"/>
                  <a:cs typeface="Arial" charset="0"/>
                </a:rPr>
                <a:t> </a:t>
              </a:r>
              <a:r>
                <a:rPr kumimoji="0" lang="en-US" altLang="ko-KR" sz="2400" b="1" dirty="0">
                  <a:solidFill>
                    <a:srgbClr val="8B0600"/>
                  </a:solidFill>
                  <a:latin typeface="+mj-lt"/>
                  <a:ea typeface="맑은 고딕" pitchFamily="50" charset="-127"/>
                  <a:cs typeface="Arial" charset="0"/>
                </a:rPr>
                <a:t>23,800</a:t>
              </a:r>
              <a:endParaRPr kumimoji="0" lang="en-US" altLang="ko-KR" sz="2000" b="1" dirty="0">
                <a:solidFill>
                  <a:srgbClr val="8B0600"/>
                </a:solidFill>
                <a:latin typeface="+mj-lt"/>
                <a:ea typeface="맑은 고딕" pitchFamily="50" charset="-127"/>
                <a:cs typeface="Arial" charset="0"/>
              </a:endParaRPr>
            </a:p>
            <a:p>
              <a:pPr algn="ctr">
                <a:defRPr/>
              </a:pPr>
              <a:endParaRPr kumimoji="0" lang="en-US" altLang="ko-KR" sz="1200" dirty="0">
                <a:solidFill>
                  <a:srgbClr val="404040"/>
                </a:solidFill>
                <a:latin typeface="Arial" charset="0"/>
                <a:ea typeface="맑은 고딕" pitchFamily="50" charset="-127"/>
                <a:cs typeface="Arial" charset="0"/>
              </a:endParaRPr>
            </a:p>
          </p:txBody>
        </p:sp>
      </p:grpSp>
      <p:grpSp>
        <p:nvGrpSpPr>
          <p:cNvPr id="13318" name="그룹 34"/>
          <p:cNvGrpSpPr>
            <a:grpSpLocks/>
          </p:cNvGrpSpPr>
          <p:nvPr/>
        </p:nvGrpSpPr>
        <p:grpSpPr bwMode="auto">
          <a:xfrm>
            <a:off x="1643063" y="3857625"/>
            <a:ext cx="2538412" cy="1857375"/>
            <a:chOff x="2433766" y="3571876"/>
            <a:chExt cx="2538284" cy="1857388"/>
          </a:xfrm>
        </p:grpSpPr>
        <p:grpSp>
          <p:nvGrpSpPr>
            <p:cNvPr id="7" name="그룹 19"/>
            <p:cNvGrpSpPr/>
            <p:nvPr/>
          </p:nvGrpSpPr>
          <p:grpSpPr>
            <a:xfrm>
              <a:off x="2433766" y="4044964"/>
              <a:ext cx="2538284" cy="1384300"/>
              <a:chOff x="438150" y="3606800"/>
              <a:chExt cx="2000250" cy="666750"/>
            </a:xfrm>
            <a:effectLst>
              <a:outerShdw blurRad="50800" dist="38100" dir="5400000" algn="t" rotWithShape="0">
                <a:prstClr val="black">
                  <a:alpha val="40000"/>
                </a:prstClr>
              </a:outerShdw>
            </a:effectLst>
          </p:grpSpPr>
          <p:sp>
            <p:nvSpPr>
              <p:cNvPr id="113" name="대각선 방향의 모서리가 둥근 사각형 112"/>
              <p:cNvSpPr/>
              <p:nvPr/>
            </p:nvSpPr>
            <p:spPr>
              <a:xfrm>
                <a:off x="438150" y="3606800"/>
                <a:ext cx="2000250" cy="666750"/>
              </a:xfrm>
              <a:prstGeom prst="round2DiagRect">
                <a:avLst/>
              </a:prstGeom>
              <a:gradFill flip="none" rotWithShape="1">
                <a:gsLst>
                  <a:gs pos="0">
                    <a:srgbClr val="488211"/>
                  </a:gs>
                  <a:gs pos="50000">
                    <a:srgbClr val="8ABF19"/>
                  </a:gs>
                  <a:gs pos="100000">
                    <a:srgbClr val="E5F288"/>
                  </a:gs>
                </a:gsLst>
                <a:lin ang="13500000" scaled="1"/>
                <a:tileRect/>
              </a:gradFill>
              <a:ln>
                <a:noFill/>
              </a:ln>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14" name="대각선 방향의 모서리가 둥근 사각형 113"/>
              <p:cNvSpPr/>
              <p:nvPr/>
            </p:nvSpPr>
            <p:spPr>
              <a:xfrm>
                <a:off x="471582" y="3622075"/>
                <a:ext cx="1922367" cy="570098"/>
              </a:xfrm>
              <a:prstGeom prst="round2DiagRect">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15" name="모서리가 둥근 직사각형 114"/>
              <p:cNvSpPr/>
              <p:nvPr/>
            </p:nvSpPr>
            <p:spPr>
              <a:xfrm>
                <a:off x="560483" y="3697721"/>
                <a:ext cx="1733550" cy="478465"/>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3324" name="TextBox 53"/>
            <p:cNvSpPr txBox="1">
              <a:spLocks noChangeArrowheads="1"/>
            </p:cNvSpPr>
            <p:nvPr/>
          </p:nvSpPr>
          <p:spPr bwMode="auto">
            <a:xfrm>
              <a:off x="2871769" y="3571876"/>
              <a:ext cx="1700232" cy="400110"/>
            </a:xfrm>
            <a:prstGeom prst="rect">
              <a:avLst/>
            </a:prstGeom>
            <a:noFill/>
            <a:ln w="9525">
              <a:noFill/>
              <a:miter lim="800000"/>
              <a:headEnd/>
              <a:tailEnd/>
            </a:ln>
          </p:spPr>
          <p:txBody>
            <a:bodyPr>
              <a:spAutoFit/>
            </a:bodyPr>
            <a:lstStyle/>
            <a:p>
              <a:pPr algn="ctr"/>
              <a:r>
                <a:rPr kumimoji="0" lang="en-US" altLang="ko-KR" sz="2000" dirty="0" smtClean="0">
                  <a:solidFill>
                    <a:srgbClr val="404040"/>
                  </a:solidFill>
                  <a:latin typeface="Arial" charset="0"/>
                  <a:ea typeface="맑은 고딕" pitchFamily="50" charset="-127"/>
                  <a:cs typeface="Arial" charset="0"/>
                </a:rPr>
                <a:t>Faculty</a:t>
              </a:r>
              <a:endParaRPr kumimoji="0" lang="en-US" altLang="ko-KR" sz="2000" dirty="0">
                <a:solidFill>
                  <a:srgbClr val="404040"/>
                </a:solidFill>
                <a:latin typeface="Arial" charset="0"/>
                <a:ea typeface="맑은 고딕" pitchFamily="50" charset="-127"/>
                <a:cs typeface="Arial" charset="0"/>
              </a:endParaRPr>
            </a:p>
          </p:txBody>
        </p:sp>
        <p:sp>
          <p:nvSpPr>
            <p:cNvPr id="13325" name="TextBox 63"/>
            <p:cNvSpPr txBox="1">
              <a:spLocks noChangeArrowheads="1"/>
            </p:cNvSpPr>
            <p:nvPr/>
          </p:nvSpPr>
          <p:spPr bwMode="auto">
            <a:xfrm>
              <a:off x="2505180" y="4451360"/>
              <a:ext cx="2239859" cy="831003"/>
            </a:xfrm>
            <a:prstGeom prst="rect">
              <a:avLst/>
            </a:prstGeom>
            <a:noFill/>
            <a:ln w="9525">
              <a:noFill/>
              <a:miter lim="800000"/>
              <a:headEnd/>
              <a:tailEnd/>
            </a:ln>
          </p:spPr>
          <p:txBody>
            <a:bodyPr wrap="square">
              <a:spAutoFit/>
            </a:bodyPr>
            <a:lstStyle/>
            <a:p>
              <a:pPr algn="ctr"/>
              <a:r>
                <a:rPr kumimoji="0" lang="en-US" altLang="ko-KR" sz="1200" dirty="0" smtClean="0">
                  <a:solidFill>
                    <a:srgbClr val="404040"/>
                  </a:solidFill>
                  <a:latin typeface="Arial" charset="0"/>
                  <a:ea typeface="맑은 고딕" pitchFamily="50" charset="-127"/>
                  <a:cs typeface="Arial" charset="0"/>
                </a:rPr>
                <a:t>Number </a:t>
              </a:r>
              <a:r>
                <a:rPr kumimoji="0" lang="en-US" altLang="ko-KR" sz="1200" dirty="0">
                  <a:solidFill>
                    <a:srgbClr val="404040"/>
                  </a:solidFill>
                  <a:latin typeface="Arial" charset="0"/>
                  <a:ea typeface="맑은 고딕" pitchFamily="50" charset="-127"/>
                  <a:cs typeface="Arial" charset="0"/>
                </a:rPr>
                <a:t>of </a:t>
              </a:r>
              <a:r>
                <a:rPr kumimoji="0" lang="en-US" altLang="ko-KR" sz="1200" dirty="0" smtClean="0">
                  <a:solidFill>
                    <a:srgbClr val="404040"/>
                  </a:solidFill>
                  <a:latin typeface="Arial" charset="0"/>
                  <a:ea typeface="맑은 고딕" pitchFamily="50" charset="-127"/>
                  <a:cs typeface="Arial" charset="0"/>
                </a:rPr>
                <a:t>Faculty</a:t>
              </a:r>
            </a:p>
            <a:p>
              <a:pPr algn="ctr"/>
              <a:r>
                <a:rPr kumimoji="0" lang="en-US" altLang="ko-KR" sz="1200" dirty="0" smtClean="0">
                  <a:solidFill>
                    <a:srgbClr val="404040"/>
                  </a:solidFill>
                  <a:latin typeface="Arial" charset="0"/>
                  <a:ea typeface="맑은 고딕" pitchFamily="50" charset="-127"/>
                  <a:cs typeface="Arial" charset="0"/>
                </a:rPr>
                <a:t> </a:t>
              </a:r>
              <a:r>
                <a:rPr kumimoji="0" lang="en-US" altLang="ko-KR" sz="2400" b="1" dirty="0">
                  <a:solidFill>
                    <a:srgbClr val="488211"/>
                  </a:solidFill>
                  <a:latin typeface="Arial" charset="0"/>
                  <a:ea typeface="맑은 고딕" pitchFamily="50" charset="-127"/>
                  <a:cs typeface="Arial" charset="0"/>
                </a:rPr>
                <a:t>2,250</a:t>
              </a:r>
              <a:endParaRPr kumimoji="0" lang="en-US" altLang="ko-KR" sz="2000" b="1" dirty="0">
                <a:solidFill>
                  <a:srgbClr val="488211"/>
                </a:solidFill>
                <a:latin typeface="Arial" charset="0"/>
                <a:ea typeface="맑은 고딕" pitchFamily="50" charset="-127"/>
                <a:cs typeface="Arial" charset="0"/>
              </a:endParaRPr>
            </a:p>
            <a:p>
              <a:pPr algn="ctr"/>
              <a:endParaRPr kumimoji="0" lang="en-US" altLang="ko-KR" sz="1200" dirty="0">
                <a:solidFill>
                  <a:srgbClr val="404040"/>
                </a:solidFill>
                <a:latin typeface="Arial" charset="0"/>
                <a:ea typeface="맑은 고딕" pitchFamily="50" charset="-127"/>
                <a:cs typeface="Arial" charset="0"/>
              </a:endParaRPr>
            </a:p>
          </p:txBody>
        </p:sp>
      </p:grpSp>
      <p:grpSp>
        <p:nvGrpSpPr>
          <p:cNvPr id="13319" name="그룹 35"/>
          <p:cNvGrpSpPr>
            <a:grpSpLocks/>
          </p:cNvGrpSpPr>
          <p:nvPr/>
        </p:nvGrpSpPr>
        <p:grpSpPr bwMode="auto">
          <a:xfrm>
            <a:off x="4891088" y="3857625"/>
            <a:ext cx="2538412" cy="1857375"/>
            <a:chOff x="5131246" y="3571876"/>
            <a:chExt cx="2538284" cy="1857388"/>
          </a:xfrm>
        </p:grpSpPr>
        <p:grpSp>
          <p:nvGrpSpPr>
            <p:cNvPr id="9" name="그룹 19"/>
            <p:cNvGrpSpPr/>
            <p:nvPr/>
          </p:nvGrpSpPr>
          <p:grpSpPr>
            <a:xfrm>
              <a:off x="5131246" y="4044964"/>
              <a:ext cx="2538284" cy="1384300"/>
              <a:chOff x="438150" y="3606800"/>
              <a:chExt cx="2000250" cy="666750"/>
            </a:xfrm>
            <a:effectLst>
              <a:outerShdw blurRad="50800" dist="38100" dir="5400000" algn="t" rotWithShape="0">
                <a:prstClr val="black">
                  <a:alpha val="40000"/>
                </a:prstClr>
              </a:outerShdw>
            </a:effectLst>
          </p:grpSpPr>
          <p:sp>
            <p:nvSpPr>
              <p:cNvPr id="121" name="대각선 방향의 모서리가 둥근 사각형 120"/>
              <p:cNvSpPr/>
              <p:nvPr/>
            </p:nvSpPr>
            <p:spPr>
              <a:xfrm>
                <a:off x="438150" y="3606800"/>
                <a:ext cx="2000250" cy="666750"/>
              </a:xfrm>
              <a:prstGeom prst="round2DiagRect">
                <a:avLst/>
              </a:prstGeom>
              <a:gradFill flip="none" rotWithShape="1">
                <a:gsLst>
                  <a:gs pos="0">
                    <a:srgbClr val="D67C01"/>
                  </a:gs>
                  <a:gs pos="50000">
                    <a:srgbClr val="F6CD01"/>
                  </a:gs>
                  <a:gs pos="100000">
                    <a:srgbClr val="FBF995"/>
                  </a:gs>
                </a:gsLst>
                <a:lin ang="13500000" scaled="1"/>
                <a:tileRect/>
              </a:gradFill>
              <a:ln>
                <a:noFill/>
              </a:ln>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22" name="대각선 방향의 모서리가 둥근 사각형 121"/>
              <p:cNvSpPr/>
              <p:nvPr/>
            </p:nvSpPr>
            <p:spPr>
              <a:xfrm>
                <a:off x="471582" y="3622075"/>
                <a:ext cx="1922367" cy="570098"/>
              </a:xfrm>
              <a:prstGeom prst="round2DiagRect">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127" name="모서리가 둥근 직사각형 126"/>
              <p:cNvSpPr/>
              <p:nvPr/>
            </p:nvSpPr>
            <p:spPr>
              <a:xfrm>
                <a:off x="560483" y="3697721"/>
                <a:ext cx="1733550" cy="478465"/>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3321" name="TextBox 54"/>
            <p:cNvSpPr txBox="1">
              <a:spLocks noChangeArrowheads="1"/>
            </p:cNvSpPr>
            <p:nvPr/>
          </p:nvSpPr>
          <p:spPr bwMode="auto">
            <a:xfrm>
              <a:off x="5417841" y="3571876"/>
              <a:ext cx="2037376" cy="400110"/>
            </a:xfrm>
            <a:prstGeom prst="rect">
              <a:avLst/>
            </a:prstGeom>
            <a:noFill/>
            <a:ln w="9525">
              <a:noFill/>
              <a:miter lim="800000"/>
              <a:headEnd/>
              <a:tailEnd/>
            </a:ln>
          </p:spPr>
          <p:txBody>
            <a:bodyPr>
              <a:spAutoFit/>
            </a:bodyPr>
            <a:lstStyle/>
            <a:p>
              <a:pPr algn="ctr"/>
              <a:r>
                <a:rPr kumimoji="0" lang="en-US" altLang="ko-KR" sz="2000">
                  <a:solidFill>
                    <a:srgbClr val="404040"/>
                  </a:solidFill>
                  <a:latin typeface="Arial" charset="0"/>
                  <a:ea typeface="맑은 고딕" pitchFamily="50" charset="-127"/>
                  <a:cs typeface="Arial" charset="0"/>
                </a:rPr>
                <a:t>Scholarship</a:t>
              </a:r>
            </a:p>
          </p:txBody>
        </p:sp>
        <p:sp>
          <p:nvSpPr>
            <p:cNvPr id="13322" name="TextBox 64"/>
            <p:cNvSpPr txBox="1">
              <a:spLocks noChangeArrowheads="1"/>
            </p:cNvSpPr>
            <p:nvPr/>
          </p:nvSpPr>
          <p:spPr bwMode="auto">
            <a:xfrm>
              <a:off x="5367338" y="4456444"/>
              <a:ext cx="2098675" cy="584775"/>
            </a:xfrm>
            <a:prstGeom prst="rect">
              <a:avLst/>
            </a:prstGeom>
            <a:noFill/>
            <a:ln w="9525">
              <a:noFill/>
              <a:miter lim="800000"/>
              <a:headEnd/>
              <a:tailEnd/>
            </a:ln>
          </p:spPr>
          <p:txBody>
            <a:bodyPr>
              <a:spAutoFit/>
            </a:bodyPr>
            <a:lstStyle/>
            <a:p>
              <a:pPr algn="ctr"/>
              <a:r>
                <a:rPr kumimoji="0" lang="en-US" altLang="ko-KR" sz="1200" dirty="0" smtClean="0">
                  <a:solidFill>
                    <a:srgbClr val="404040"/>
                  </a:solidFill>
                  <a:latin typeface="Arial" charset="0"/>
                  <a:ea typeface="맑은 고딕" pitchFamily="50" charset="-127"/>
                  <a:cs typeface="Arial" charset="0"/>
                </a:rPr>
                <a:t>Average Scholarship</a:t>
              </a:r>
              <a:endParaRPr kumimoji="0" lang="en-US" altLang="ko-KR" sz="1200" dirty="0">
                <a:solidFill>
                  <a:srgbClr val="404040"/>
                </a:solidFill>
                <a:latin typeface="Arial" charset="0"/>
                <a:ea typeface="맑은 고딕" pitchFamily="50" charset="-127"/>
                <a:cs typeface="Arial" charset="0"/>
              </a:endParaRPr>
            </a:p>
            <a:p>
              <a:pPr algn="ctr"/>
              <a:r>
                <a:rPr kumimoji="0" lang="en-US" altLang="ko-KR" sz="2000" b="1" dirty="0" smtClean="0">
                  <a:solidFill>
                    <a:srgbClr val="D67C01"/>
                  </a:solidFill>
                  <a:latin typeface="Arial" charset="0"/>
                  <a:ea typeface="맑은 고딕" pitchFamily="50" charset="-127"/>
                  <a:cs typeface="Arial" charset="0"/>
                </a:rPr>
                <a:t>$600 </a:t>
              </a:r>
              <a:r>
                <a:rPr kumimoji="0" lang="en-US" altLang="ko-KR" sz="2000" b="1" dirty="0">
                  <a:solidFill>
                    <a:srgbClr val="D67C01"/>
                  </a:solidFill>
                  <a:latin typeface="Arial" charset="0"/>
                  <a:ea typeface="맑은 고딕" pitchFamily="50" charset="-127"/>
                  <a:cs typeface="Arial" charset="0"/>
                </a:rPr>
                <a:t>USD</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65"/>
          <p:cNvGrpSpPr/>
          <p:nvPr/>
        </p:nvGrpSpPr>
        <p:grpSpPr>
          <a:xfrm>
            <a:off x="609054" y="1533746"/>
            <a:ext cx="5034516" cy="4395584"/>
            <a:chOff x="171450" y="1695450"/>
            <a:chExt cx="2533650" cy="4445000"/>
          </a:xfrm>
          <a:effectLst>
            <a:outerShdw blurRad="50800" dist="38100" dir="2700000" algn="tl" rotWithShape="0">
              <a:prstClr val="black">
                <a:alpha val="40000"/>
              </a:prstClr>
            </a:outerShdw>
          </a:effectLst>
        </p:grpSpPr>
        <p:sp>
          <p:nvSpPr>
            <p:cNvPr id="45" name="모서리가 둥근 직사각형 44"/>
            <p:cNvSpPr/>
            <p:nvPr/>
          </p:nvSpPr>
          <p:spPr>
            <a:xfrm>
              <a:off x="171450" y="1695450"/>
              <a:ext cx="2533650" cy="4445000"/>
            </a:xfrm>
            <a:prstGeom prst="roundRect">
              <a:avLst>
                <a:gd name="adj" fmla="val 5656"/>
              </a:avLst>
            </a:prstGeom>
            <a:gradFill flip="none" rotWithShape="1">
              <a:gsLst>
                <a:gs pos="0">
                  <a:schemeClr val="bg1">
                    <a:lumMod val="85000"/>
                  </a:schemeClr>
                </a:gs>
                <a:gs pos="50000">
                  <a:schemeClr val="bg1">
                    <a:lumMod val="9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6" name="모서리가 둥근 직사각형 45"/>
            <p:cNvSpPr/>
            <p:nvPr/>
          </p:nvSpPr>
          <p:spPr>
            <a:xfrm>
              <a:off x="201613" y="1739900"/>
              <a:ext cx="2461144" cy="666750"/>
            </a:xfrm>
            <a:prstGeom prst="roundRect">
              <a:avLst>
                <a:gd name="adj" fmla="val 32076"/>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7" name="직사각형 46"/>
            <p:cNvSpPr/>
            <p:nvPr/>
          </p:nvSpPr>
          <p:spPr>
            <a:xfrm flipV="1">
              <a:off x="527050" y="1739900"/>
              <a:ext cx="1811433" cy="87631"/>
            </a:xfrm>
            <a:prstGeom prst="rect">
              <a:avLst/>
            </a:prstGeom>
            <a:gradFill flip="none" rotWithShape="1">
              <a:gsLst>
                <a:gs pos="0">
                  <a:schemeClr val="bg1">
                    <a:alpha val="0"/>
                  </a:schemeClr>
                </a:gs>
                <a:gs pos="50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9" name="모서리가 둥근 직사각형 48"/>
            <p:cNvSpPr/>
            <p:nvPr/>
          </p:nvSpPr>
          <p:spPr>
            <a:xfrm rot="10800000">
              <a:off x="201613" y="5439986"/>
              <a:ext cx="2461144" cy="666750"/>
            </a:xfrm>
            <a:prstGeom prst="roundRect">
              <a:avLst>
                <a:gd name="adj" fmla="val 32076"/>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3" name="그룹 65"/>
          <p:cNvGrpSpPr/>
          <p:nvPr/>
        </p:nvGrpSpPr>
        <p:grpSpPr>
          <a:xfrm>
            <a:off x="5866854" y="1533746"/>
            <a:ext cx="2753278" cy="4395584"/>
            <a:chOff x="171450" y="1695450"/>
            <a:chExt cx="2533650" cy="4445000"/>
          </a:xfrm>
          <a:effectLst>
            <a:outerShdw blurRad="50800" dist="38100" dir="2700000" algn="tl" rotWithShape="0">
              <a:prstClr val="black">
                <a:alpha val="40000"/>
              </a:prstClr>
            </a:outerShdw>
          </a:effectLst>
        </p:grpSpPr>
        <p:sp>
          <p:nvSpPr>
            <p:cNvPr id="40" name="모서리가 둥근 직사각형 39"/>
            <p:cNvSpPr/>
            <p:nvPr/>
          </p:nvSpPr>
          <p:spPr>
            <a:xfrm>
              <a:off x="171450" y="1695450"/>
              <a:ext cx="2533650" cy="4445000"/>
            </a:xfrm>
            <a:prstGeom prst="roundRect">
              <a:avLst>
                <a:gd name="adj" fmla="val 7101"/>
              </a:avLst>
            </a:prstGeom>
            <a:gradFill flip="none" rotWithShape="1">
              <a:gsLst>
                <a:gs pos="0">
                  <a:schemeClr val="bg1">
                    <a:lumMod val="85000"/>
                  </a:schemeClr>
                </a:gs>
                <a:gs pos="50000">
                  <a:schemeClr val="bg1">
                    <a:lumMod val="9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1" name="모서리가 둥근 직사각형 40"/>
            <p:cNvSpPr/>
            <p:nvPr/>
          </p:nvSpPr>
          <p:spPr>
            <a:xfrm>
              <a:off x="226917" y="1739900"/>
              <a:ext cx="2422716" cy="666750"/>
            </a:xfrm>
            <a:prstGeom prst="roundRect">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2" name="직사각형 41"/>
            <p:cNvSpPr/>
            <p:nvPr/>
          </p:nvSpPr>
          <p:spPr>
            <a:xfrm flipV="1">
              <a:off x="527050" y="1739900"/>
              <a:ext cx="1811433" cy="87631"/>
            </a:xfrm>
            <a:prstGeom prst="rect">
              <a:avLst/>
            </a:prstGeom>
            <a:gradFill flip="none" rotWithShape="1">
              <a:gsLst>
                <a:gs pos="0">
                  <a:schemeClr val="bg1">
                    <a:alpha val="0"/>
                  </a:schemeClr>
                </a:gs>
                <a:gs pos="50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3" name="모서리가 둥근 직사각형 42"/>
            <p:cNvSpPr/>
            <p:nvPr/>
          </p:nvSpPr>
          <p:spPr>
            <a:xfrm rot="10800000">
              <a:off x="226917" y="5418233"/>
              <a:ext cx="2422716" cy="666750"/>
            </a:xfrm>
            <a:prstGeom prst="roundRect">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4340" name="제목 38"/>
          <p:cNvSpPr>
            <a:spLocks noGrp="1"/>
          </p:cNvSpPr>
          <p:nvPr>
            <p:ph type="title"/>
          </p:nvPr>
        </p:nvSpPr>
        <p:spPr bwMode="auto">
          <a:xfrm>
            <a:off x="419100" y="228600"/>
            <a:ext cx="8351838" cy="56038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altLang="ko-KR" smtClean="0"/>
              <a:t>Library</a:t>
            </a:r>
            <a:endParaRPr lang="ko-KR" altLang="en-US" smtClean="0"/>
          </a:p>
        </p:txBody>
      </p:sp>
      <p:cxnSp>
        <p:nvCxnSpPr>
          <p:cNvPr id="6" name="직선 연결선 5"/>
          <p:cNvCxnSpPr/>
          <p:nvPr/>
        </p:nvCxnSpPr>
        <p:spPr>
          <a:xfrm rot="10800000">
            <a:off x="862013" y="2592388"/>
            <a:ext cx="4491037"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47112" name="TextBox 7"/>
          <p:cNvSpPr txBox="1">
            <a:spLocks noChangeArrowheads="1"/>
          </p:cNvSpPr>
          <p:nvPr/>
        </p:nvSpPr>
        <p:spPr bwMode="auto">
          <a:xfrm>
            <a:off x="882650" y="1857375"/>
            <a:ext cx="3903663" cy="338138"/>
          </a:xfrm>
          <a:prstGeom prst="rect">
            <a:avLst/>
          </a:prstGeom>
          <a:noFill/>
          <a:ln w="9525">
            <a:noFill/>
            <a:miter lim="800000"/>
            <a:headEnd/>
            <a:tailEnd/>
          </a:ln>
        </p:spPr>
        <p:txBody>
          <a:bodyPr>
            <a:spAutoFit/>
          </a:bodyPr>
          <a:lstStyle/>
          <a:p>
            <a:pPr>
              <a:defRPr/>
            </a:pPr>
            <a:r>
              <a:rPr kumimoji="0" lang="en-US" altLang="ko-KR" sz="1600" dirty="0">
                <a:solidFill>
                  <a:srgbClr val="404040"/>
                </a:solidFill>
                <a:latin typeface="Arial Black" pitchFamily="34" charset="0"/>
                <a:ea typeface="HY견고딕" pitchFamily="18" charset="-127"/>
                <a:cs typeface="Arial" charset="0"/>
              </a:rPr>
              <a:t>KNU </a:t>
            </a:r>
            <a:r>
              <a:rPr kumimoji="0" lang="en-US" altLang="ko-KR" sz="1600" dirty="0" smtClean="0">
                <a:solidFill>
                  <a:schemeClr val="accent2">
                    <a:lumMod val="75000"/>
                  </a:schemeClr>
                </a:solidFill>
                <a:latin typeface="Arial Black" pitchFamily="34" charset="0"/>
                <a:ea typeface="HY견고딕" pitchFamily="18" charset="-127"/>
                <a:cs typeface="Arial" charset="0"/>
              </a:rPr>
              <a:t>Libraries</a:t>
            </a:r>
            <a:r>
              <a:rPr kumimoji="0" lang="en-US" altLang="ko-KR" sz="1600" dirty="0" smtClean="0">
                <a:solidFill>
                  <a:srgbClr val="404040"/>
                </a:solidFill>
                <a:latin typeface="Arial Black" pitchFamily="34" charset="0"/>
                <a:ea typeface="HY견고딕" pitchFamily="18" charset="-127"/>
                <a:cs typeface="Arial" charset="0"/>
              </a:rPr>
              <a:t> have…</a:t>
            </a:r>
            <a:endParaRPr kumimoji="0" lang="en-US" altLang="ko-KR" sz="1600" dirty="0">
              <a:solidFill>
                <a:srgbClr val="404040"/>
              </a:solidFill>
              <a:latin typeface="Arial Black" pitchFamily="34" charset="0"/>
              <a:ea typeface="HY견고딕" pitchFamily="18" charset="-127"/>
              <a:cs typeface="Arial" charset="0"/>
            </a:endParaRPr>
          </a:p>
        </p:txBody>
      </p:sp>
      <p:sp>
        <p:nvSpPr>
          <p:cNvPr id="14343" name="TextBox 8"/>
          <p:cNvSpPr txBox="1">
            <a:spLocks noChangeArrowheads="1"/>
          </p:cNvSpPr>
          <p:nvPr/>
        </p:nvSpPr>
        <p:spPr bwMode="auto">
          <a:xfrm>
            <a:off x="1143000" y="2714625"/>
            <a:ext cx="4051300" cy="1169988"/>
          </a:xfrm>
          <a:prstGeom prst="rect">
            <a:avLst/>
          </a:prstGeom>
          <a:noFill/>
          <a:ln w="9525">
            <a:noFill/>
            <a:miter lim="800000"/>
            <a:headEnd/>
            <a:tailEnd/>
          </a:ln>
        </p:spPr>
        <p:txBody>
          <a:bodyPr>
            <a:spAutoFit/>
          </a:bodyPr>
          <a:lstStyle/>
          <a:p>
            <a:pPr>
              <a:buFontTx/>
              <a:buChar char="-"/>
            </a:pPr>
            <a:r>
              <a:rPr kumimoji="0" lang="en-US" altLang="ko-KR" sz="1400" dirty="0">
                <a:solidFill>
                  <a:srgbClr val="404040"/>
                </a:solidFill>
                <a:latin typeface="Arial" charset="0"/>
                <a:ea typeface="HY견고딕" pitchFamily="18" charset="-127"/>
                <a:cs typeface="Arial" charset="0"/>
              </a:rPr>
              <a:t>  More than 1.4 million volumes.</a:t>
            </a:r>
          </a:p>
          <a:p>
            <a:pPr>
              <a:buFontTx/>
              <a:buChar char="-"/>
            </a:pPr>
            <a:r>
              <a:rPr kumimoji="0" lang="en-US" altLang="ko-KR" sz="1400" dirty="0">
                <a:solidFill>
                  <a:srgbClr val="404040"/>
                </a:solidFill>
                <a:latin typeface="Arial" charset="0"/>
                <a:ea typeface="HY견고딕" pitchFamily="18" charset="-127"/>
                <a:cs typeface="Arial" charset="0"/>
              </a:rPr>
              <a:t>  More than 15,000 </a:t>
            </a:r>
            <a:r>
              <a:rPr kumimoji="0" lang="en-US" altLang="ko-KR" sz="1400" dirty="0" smtClean="0">
                <a:solidFill>
                  <a:srgbClr val="404040"/>
                </a:solidFill>
                <a:latin typeface="Arial" charset="0"/>
                <a:ea typeface="HY견고딕" pitchFamily="18" charset="-127"/>
                <a:cs typeface="Arial" charset="0"/>
              </a:rPr>
              <a:t>domestic </a:t>
            </a:r>
            <a:r>
              <a:rPr kumimoji="0" lang="en-US" altLang="ko-KR" sz="1400" dirty="0">
                <a:solidFill>
                  <a:srgbClr val="404040"/>
                </a:solidFill>
                <a:latin typeface="Arial" charset="0"/>
                <a:ea typeface="HY견고딕" pitchFamily="18" charset="-127"/>
                <a:cs typeface="Arial" charset="0"/>
              </a:rPr>
              <a:t>&amp; </a:t>
            </a:r>
            <a:r>
              <a:rPr kumimoji="0" lang="en-US" altLang="ko-KR" sz="1400" dirty="0" smtClean="0">
                <a:solidFill>
                  <a:srgbClr val="404040"/>
                </a:solidFill>
                <a:latin typeface="Arial" charset="0"/>
                <a:ea typeface="HY견고딕" pitchFamily="18" charset="-127"/>
                <a:cs typeface="Arial" charset="0"/>
              </a:rPr>
              <a:t>foreign </a:t>
            </a:r>
            <a:endParaRPr kumimoji="0" lang="en-US" altLang="ko-KR" sz="1400" dirty="0">
              <a:solidFill>
                <a:srgbClr val="404040"/>
              </a:solidFill>
              <a:latin typeface="Arial" charset="0"/>
              <a:ea typeface="HY견고딕" pitchFamily="18" charset="-127"/>
              <a:cs typeface="Arial" charset="0"/>
            </a:endParaRPr>
          </a:p>
          <a:p>
            <a:r>
              <a:rPr kumimoji="0" lang="en-US" altLang="ko-KR" sz="1400" dirty="0">
                <a:solidFill>
                  <a:srgbClr val="404040"/>
                </a:solidFill>
                <a:latin typeface="Arial" charset="0"/>
                <a:ea typeface="HY견고딕" pitchFamily="18" charset="-127"/>
                <a:cs typeface="Arial" charset="0"/>
              </a:rPr>
              <a:t>   </a:t>
            </a:r>
            <a:r>
              <a:rPr kumimoji="0" lang="en-US" altLang="ko-KR" sz="1400" dirty="0" smtClean="0">
                <a:solidFill>
                  <a:srgbClr val="404040"/>
                </a:solidFill>
                <a:latin typeface="Arial" charset="0"/>
                <a:ea typeface="HY견고딕" pitchFamily="18" charset="-127"/>
                <a:cs typeface="Arial" charset="0"/>
              </a:rPr>
              <a:t>journals, </a:t>
            </a:r>
            <a:r>
              <a:rPr kumimoji="0" lang="en-US" altLang="ko-KR" sz="1400" dirty="0">
                <a:solidFill>
                  <a:srgbClr val="404040"/>
                </a:solidFill>
                <a:latin typeface="Arial" charset="0"/>
                <a:ea typeface="HY견고딕" pitchFamily="18" charset="-127"/>
                <a:cs typeface="Arial" charset="0"/>
              </a:rPr>
              <a:t>including </a:t>
            </a:r>
            <a:r>
              <a:rPr kumimoji="0" lang="en-US" altLang="ko-KR" sz="1400" dirty="0" smtClean="0">
                <a:solidFill>
                  <a:srgbClr val="404040"/>
                </a:solidFill>
                <a:latin typeface="Arial" charset="0"/>
                <a:ea typeface="HY견고딕" pitchFamily="18" charset="-127"/>
                <a:cs typeface="Arial" charset="0"/>
              </a:rPr>
              <a:t>electronic </a:t>
            </a:r>
            <a:r>
              <a:rPr kumimoji="0" lang="en-US" altLang="ko-KR" sz="1400" dirty="0">
                <a:solidFill>
                  <a:srgbClr val="404040"/>
                </a:solidFill>
                <a:latin typeface="Arial" charset="0"/>
                <a:ea typeface="HY견고딕" pitchFamily="18" charset="-127"/>
                <a:cs typeface="Arial" charset="0"/>
              </a:rPr>
              <a:t>audio-visual </a:t>
            </a:r>
          </a:p>
          <a:p>
            <a:r>
              <a:rPr kumimoji="0" lang="en-US" altLang="ko-KR" sz="1400" dirty="0">
                <a:solidFill>
                  <a:srgbClr val="404040"/>
                </a:solidFill>
                <a:latin typeface="Arial" charset="0"/>
                <a:ea typeface="HY견고딕" pitchFamily="18" charset="-127"/>
                <a:cs typeface="Arial" charset="0"/>
              </a:rPr>
              <a:t>   </a:t>
            </a:r>
            <a:r>
              <a:rPr kumimoji="0" lang="en-US" altLang="ko-KR" sz="1400" dirty="0" smtClean="0">
                <a:solidFill>
                  <a:srgbClr val="404040"/>
                </a:solidFill>
                <a:latin typeface="Arial" charset="0"/>
                <a:ea typeface="HY견고딕" pitchFamily="18" charset="-127"/>
                <a:cs typeface="Arial" charset="0"/>
              </a:rPr>
              <a:t>material.</a:t>
            </a:r>
            <a:endParaRPr kumimoji="0" lang="en-US" altLang="ko-KR" sz="1400" dirty="0">
              <a:solidFill>
                <a:srgbClr val="404040"/>
              </a:solidFill>
              <a:latin typeface="Arial" charset="0"/>
              <a:ea typeface="HY견고딕" pitchFamily="18" charset="-127"/>
              <a:cs typeface="Arial" charset="0"/>
            </a:endParaRPr>
          </a:p>
          <a:p>
            <a:r>
              <a:rPr kumimoji="0" lang="en-US" altLang="ko-KR" sz="1400" dirty="0">
                <a:solidFill>
                  <a:srgbClr val="404040"/>
                </a:solidFill>
                <a:latin typeface="Arial" charset="0"/>
                <a:ea typeface="HY견고딕" pitchFamily="18" charset="-127"/>
                <a:cs typeface="Arial" charset="0"/>
              </a:rPr>
              <a:t>-  </a:t>
            </a:r>
            <a:r>
              <a:rPr kumimoji="0" lang="en-US" altLang="ko-KR" sz="1400" dirty="0" smtClean="0">
                <a:solidFill>
                  <a:srgbClr val="404040"/>
                </a:solidFill>
                <a:latin typeface="Arial" charset="0"/>
                <a:ea typeface="HY견고딕" pitchFamily="18" charset="-127"/>
                <a:cs typeface="Arial" charset="0"/>
              </a:rPr>
              <a:t>Consist of 5 main </a:t>
            </a:r>
            <a:r>
              <a:rPr kumimoji="0" lang="en-US" altLang="ko-KR" sz="1400" dirty="0">
                <a:solidFill>
                  <a:srgbClr val="404040"/>
                </a:solidFill>
                <a:latin typeface="Arial" charset="0"/>
                <a:ea typeface="HY견고딕" pitchFamily="18" charset="-127"/>
                <a:cs typeface="Arial" charset="0"/>
              </a:rPr>
              <a:t>libraries.</a:t>
            </a:r>
          </a:p>
        </p:txBody>
      </p:sp>
      <p:grpSp>
        <p:nvGrpSpPr>
          <p:cNvPr id="4" name="그룹 19"/>
          <p:cNvGrpSpPr/>
          <p:nvPr/>
        </p:nvGrpSpPr>
        <p:grpSpPr>
          <a:xfrm>
            <a:off x="5450114" y="3003311"/>
            <a:ext cx="544286" cy="359888"/>
            <a:chOff x="5494564" y="3461156"/>
            <a:chExt cx="499836" cy="437744"/>
          </a:xfrm>
          <a:effectLst>
            <a:outerShdw blurRad="50800" dist="38100" dir="2700000" algn="tl" rotWithShape="0">
              <a:prstClr val="black">
                <a:alpha val="40000"/>
              </a:prstClr>
            </a:outerShdw>
          </a:effectLst>
        </p:grpSpPr>
        <p:grpSp>
          <p:nvGrpSpPr>
            <p:cNvPr id="5" name="그룹 59"/>
            <p:cNvGrpSpPr/>
            <p:nvPr/>
          </p:nvGrpSpPr>
          <p:grpSpPr>
            <a:xfrm>
              <a:off x="5494564" y="3461156"/>
              <a:ext cx="499836" cy="323444"/>
              <a:chOff x="5494564" y="3461156"/>
              <a:chExt cx="499836" cy="323444"/>
            </a:xfrm>
          </p:grpSpPr>
          <p:sp>
            <p:nvSpPr>
              <p:cNvPr id="26" name="막힌 원호 25"/>
              <p:cNvSpPr/>
              <p:nvPr/>
            </p:nvSpPr>
            <p:spPr>
              <a:xfrm>
                <a:off x="5520705" y="3461156"/>
                <a:ext cx="425680" cy="323444"/>
              </a:xfrm>
              <a:prstGeom prst="blockArc">
                <a:avLst>
                  <a:gd name="adj1" fmla="val 12115027"/>
                  <a:gd name="adj2" fmla="val 20339554"/>
                  <a:gd name="adj3" fmla="val 7062"/>
                </a:avLst>
              </a:prstGeom>
              <a:solidFill>
                <a:schemeClr val="bg1"/>
              </a:soli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7" name="타원 26"/>
              <p:cNvSpPr/>
              <p:nvPr/>
            </p:nvSpPr>
            <p:spPr>
              <a:xfrm>
                <a:off x="5494564"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8" name="타원 27"/>
              <p:cNvSpPr/>
              <p:nvPr/>
            </p:nvSpPr>
            <p:spPr>
              <a:xfrm>
                <a:off x="5902918"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nvGrpSpPr>
            <p:cNvPr id="7" name="그룹 60"/>
            <p:cNvGrpSpPr/>
            <p:nvPr/>
          </p:nvGrpSpPr>
          <p:grpSpPr>
            <a:xfrm>
              <a:off x="5494564" y="3575456"/>
              <a:ext cx="499836" cy="323444"/>
              <a:chOff x="5494564" y="3461156"/>
              <a:chExt cx="499836" cy="323444"/>
            </a:xfrm>
          </p:grpSpPr>
          <p:sp>
            <p:nvSpPr>
              <p:cNvPr id="23" name="막힌 원호 22"/>
              <p:cNvSpPr/>
              <p:nvPr/>
            </p:nvSpPr>
            <p:spPr>
              <a:xfrm>
                <a:off x="5520705" y="3461156"/>
                <a:ext cx="425680" cy="323444"/>
              </a:xfrm>
              <a:prstGeom prst="blockArc">
                <a:avLst>
                  <a:gd name="adj1" fmla="val 12115027"/>
                  <a:gd name="adj2" fmla="val 20339554"/>
                  <a:gd name="adj3" fmla="val 7062"/>
                </a:avLst>
              </a:prstGeom>
              <a:solidFill>
                <a:schemeClr val="bg1"/>
              </a:soli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4" name="타원 23"/>
              <p:cNvSpPr/>
              <p:nvPr/>
            </p:nvSpPr>
            <p:spPr>
              <a:xfrm>
                <a:off x="5494564"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5" name="타원 24"/>
              <p:cNvSpPr/>
              <p:nvPr/>
            </p:nvSpPr>
            <p:spPr>
              <a:xfrm>
                <a:off x="5902918"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grpSp>
        <p:nvGrpSpPr>
          <p:cNvPr id="8" name="그룹 28"/>
          <p:cNvGrpSpPr/>
          <p:nvPr/>
        </p:nvGrpSpPr>
        <p:grpSpPr>
          <a:xfrm>
            <a:off x="5450114" y="4102768"/>
            <a:ext cx="544286" cy="359888"/>
            <a:chOff x="5494564" y="3461156"/>
            <a:chExt cx="499836" cy="437744"/>
          </a:xfrm>
          <a:effectLst>
            <a:outerShdw blurRad="50800" dist="38100" dir="2700000" algn="tl" rotWithShape="0">
              <a:prstClr val="black">
                <a:alpha val="40000"/>
              </a:prstClr>
            </a:outerShdw>
          </a:effectLst>
        </p:grpSpPr>
        <p:grpSp>
          <p:nvGrpSpPr>
            <p:cNvPr id="9" name="그룹 86"/>
            <p:cNvGrpSpPr/>
            <p:nvPr/>
          </p:nvGrpSpPr>
          <p:grpSpPr>
            <a:xfrm>
              <a:off x="5494564" y="3461156"/>
              <a:ext cx="499836" cy="323444"/>
              <a:chOff x="5494564" y="3461156"/>
              <a:chExt cx="499836" cy="323444"/>
            </a:xfrm>
          </p:grpSpPr>
          <p:sp>
            <p:nvSpPr>
              <p:cNvPr id="35" name="막힌 원호 34"/>
              <p:cNvSpPr/>
              <p:nvPr/>
            </p:nvSpPr>
            <p:spPr>
              <a:xfrm>
                <a:off x="5520705" y="3461156"/>
                <a:ext cx="425680" cy="323444"/>
              </a:xfrm>
              <a:prstGeom prst="blockArc">
                <a:avLst>
                  <a:gd name="adj1" fmla="val 12115027"/>
                  <a:gd name="adj2" fmla="val 20339554"/>
                  <a:gd name="adj3" fmla="val 7062"/>
                </a:avLst>
              </a:prstGeom>
              <a:solidFill>
                <a:schemeClr val="bg1"/>
              </a:soli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36" name="타원 35"/>
              <p:cNvSpPr/>
              <p:nvPr/>
            </p:nvSpPr>
            <p:spPr>
              <a:xfrm>
                <a:off x="5494564"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37" name="타원 36"/>
              <p:cNvSpPr/>
              <p:nvPr/>
            </p:nvSpPr>
            <p:spPr>
              <a:xfrm>
                <a:off x="5902918"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nvGrpSpPr>
            <p:cNvPr id="10" name="그룹 87"/>
            <p:cNvGrpSpPr/>
            <p:nvPr/>
          </p:nvGrpSpPr>
          <p:grpSpPr>
            <a:xfrm>
              <a:off x="5494564" y="3575456"/>
              <a:ext cx="499836" cy="323444"/>
              <a:chOff x="5494564" y="3461156"/>
              <a:chExt cx="499836" cy="323444"/>
            </a:xfrm>
          </p:grpSpPr>
          <p:sp>
            <p:nvSpPr>
              <p:cNvPr id="32" name="막힌 원호 31"/>
              <p:cNvSpPr/>
              <p:nvPr/>
            </p:nvSpPr>
            <p:spPr>
              <a:xfrm>
                <a:off x="5520705" y="3461156"/>
                <a:ext cx="425680" cy="323444"/>
              </a:xfrm>
              <a:prstGeom prst="blockArc">
                <a:avLst>
                  <a:gd name="adj1" fmla="val 12115027"/>
                  <a:gd name="adj2" fmla="val 20339554"/>
                  <a:gd name="adj3" fmla="val 7062"/>
                </a:avLst>
              </a:prstGeom>
              <a:solidFill>
                <a:schemeClr val="bg1"/>
              </a:soli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33" name="타원 32"/>
              <p:cNvSpPr/>
              <p:nvPr/>
            </p:nvSpPr>
            <p:spPr>
              <a:xfrm>
                <a:off x="5494564"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34" name="타원 33"/>
              <p:cNvSpPr/>
              <p:nvPr/>
            </p:nvSpPr>
            <p:spPr>
              <a:xfrm>
                <a:off x="5902918"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pic>
        <p:nvPicPr>
          <p:cNvPr id="14346" name="그림 56" descr="사본 -삼척캠퍼스 학생활동(인문사회과학대학).jpg"/>
          <p:cNvPicPr>
            <a:picLocks noChangeAspect="1"/>
          </p:cNvPicPr>
          <p:nvPr/>
        </p:nvPicPr>
        <p:blipFill>
          <a:blip r:embed="rId3" cstate="print"/>
          <a:srcRect/>
          <a:stretch>
            <a:fillRect/>
          </a:stretch>
        </p:blipFill>
        <p:spPr bwMode="auto">
          <a:xfrm>
            <a:off x="6143625" y="1785938"/>
            <a:ext cx="2206625" cy="1446212"/>
          </a:xfrm>
          <a:prstGeom prst="rect">
            <a:avLst/>
          </a:prstGeom>
          <a:noFill/>
          <a:ln w="9525">
            <a:noFill/>
            <a:miter lim="800000"/>
            <a:headEnd/>
            <a:tailEnd/>
          </a:ln>
        </p:spPr>
      </p:pic>
      <p:grpSp>
        <p:nvGrpSpPr>
          <p:cNvPr id="11" name="그룹 51"/>
          <p:cNvGrpSpPr/>
          <p:nvPr/>
        </p:nvGrpSpPr>
        <p:grpSpPr>
          <a:xfrm>
            <a:off x="6317606" y="3143739"/>
            <a:ext cx="1908800" cy="499575"/>
            <a:chOff x="392112" y="2338763"/>
            <a:chExt cx="1894786" cy="534244"/>
          </a:xfrm>
          <a:effectLst>
            <a:outerShdw blurRad="50800" dist="38100" dir="5400000" algn="t" rotWithShape="0">
              <a:prstClr val="black">
                <a:alpha val="40000"/>
              </a:prstClr>
            </a:outerShdw>
          </a:effectLst>
        </p:grpSpPr>
        <p:sp>
          <p:nvSpPr>
            <p:cNvPr id="53" name="대각선 방향의 모서리가 둥근 사각형 52"/>
            <p:cNvSpPr/>
            <p:nvPr/>
          </p:nvSpPr>
          <p:spPr>
            <a:xfrm>
              <a:off x="392112" y="2338763"/>
              <a:ext cx="1894786" cy="534244"/>
            </a:xfrm>
            <a:prstGeom prst="round2DiagRect">
              <a:avLst/>
            </a:prstGeom>
            <a:gradFill flip="none" rotWithShape="1">
              <a:gsLst>
                <a:gs pos="0">
                  <a:srgbClr val="D67C01"/>
                </a:gs>
                <a:gs pos="50000">
                  <a:srgbClr val="F6CD01"/>
                </a:gs>
                <a:gs pos="100000">
                  <a:srgbClr val="FBF995"/>
                </a:gs>
              </a:gsLst>
              <a:lin ang="13500000" scaled="1"/>
              <a:tileRect/>
            </a:gradFill>
            <a:ln>
              <a:noFill/>
            </a:ln>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4" name="대각선 방향의 모서리가 둥근 사각형 53"/>
            <p:cNvSpPr/>
            <p:nvPr/>
          </p:nvSpPr>
          <p:spPr>
            <a:xfrm>
              <a:off x="415856" y="2357284"/>
              <a:ext cx="1843498" cy="482482"/>
            </a:xfrm>
            <a:prstGeom prst="round2DiagRect">
              <a:avLst>
                <a:gd name="adj1" fmla="val 13386"/>
                <a:gd name="adj2" fmla="val 0"/>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5" name="모서리가 둥근 직사각형 54"/>
            <p:cNvSpPr/>
            <p:nvPr/>
          </p:nvSpPr>
          <p:spPr>
            <a:xfrm>
              <a:off x="507995" y="2449682"/>
              <a:ext cx="1642147" cy="315006"/>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pic>
        <p:nvPicPr>
          <p:cNvPr id="14348" name="그림 47" descr="사본 -도계캠퍼스 도서관.jpg"/>
          <p:cNvPicPr>
            <a:picLocks noChangeAspect="1"/>
          </p:cNvPicPr>
          <p:nvPr/>
        </p:nvPicPr>
        <p:blipFill>
          <a:blip r:embed="rId4" cstate="print"/>
          <a:srcRect/>
          <a:stretch>
            <a:fillRect/>
          </a:stretch>
        </p:blipFill>
        <p:spPr bwMode="auto">
          <a:xfrm>
            <a:off x="6143625" y="3929063"/>
            <a:ext cx="2171700" cy="1446212"/>
          </a:xfrm>
          <a:prstGeom prst="rect">
            <a:avLst/>
          </a:prstGeom>
          <a:noFill/>
          <a:ln w="9525">
            <a:noFill/>
            <a:miter lim="800000"/>
            <a:headEnd/>
            <a:tailEnd/>
          </a:ln>
        </p:spPr>
      </p:pic>
      <p:grpSp>
        <p:nvGrpSpPr>
          <p:cNvPr id="12" name="그룹 61"/>
          <p:cNvGrpSpPr/>
          <p:nvPr/>
        </p:nvGrpSpPr>
        <p:grpSpPr>
          <a:xfrm>
            <a:off x="6317606" y="5188439"/>
            <a:ext cx="1908800" cy="499575"/>
            <a:chOff x="392112" y="2338763"/>
            <a:chExt cx="1894786" cy="534244"/>
          </a:xfrm>
          <a:effectLst>
            <a:outerShdw blurRad="50800" dist="38100" dir="5400000" algn="t" rotWithShape="0">
              <a:prstClr val="black">
                <a:alpha val="40000"/>
              </a:prstClr>
            </a:outerShdw>
          </a:effectLst>
        </p:grpSpPr>
        <p:sp>
          <p:nvSpPr>
            <p:cNvPr id="63" name="대각선 방향의 모서리가 둥근 사각형 62"/>
            <p:cNvSpPr/>
            <p:nvPr/>
          </p:nvSpPr>
          <p:spPr>
            <a:xfrm>
              <a:off x="392112" y="2338763"/>
              <a:ext cx="1894786" cy="534244"/>
            </a:xfrm>
            <a:prstGeom prst="round2DiagRect">
              <a:avLst/>
            </a:prstGeom>
            <a:gradFill flip="none" rotWithShape="1">
              <a:gsLst>
                <a:gs pos="0">
                  <a:srgbClr val="488211"/>
                </a:gs>
                <a:gs pos="50000">
                  <a:srgbClr val="8ABF19"/>
                </a:gs>
                <a:gs pos="100000">
                  <a:srgbClr val="E5F288"/>
                </a:gs>
              </a:gsLst>
              <a:lin ang="13500000" scaled="1"/>
              <a:tileRect/>
            </a:gradFill>
            <a:ln>
              <a:noFill/>
            </a:ln>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64" name="대각선 방향의 모서리가 둥근 사각형 63"/>
            <p:cNvSpPr/>
            <p:nvPr/>
          </p:nvSpPr>
          <p:spPr>
            <a:xfrm>
              <a:off x="415856" y="2357284"/>
              <a:ext cx="1843498" cy="482482"/>
            </a:xfrm>
            <a:prstGeom prst="round2DiagRect">
              <a:avLst>
                <a:gd name="adj1" fmla="val 13386"/>
                <a:gd name="adj2" fmla="val 0"/>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65" name="모서리가 둥근 직사각형 64"/>
            <p:cNvSpPr/>
            <p:nvPr/>
          </p:nvSpPr>
          <p:spPr>
            <a:xfrm>
              <a:off x="507995" y="2449682"/>
              <a:ext cx="1642147" cy="315006"/>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47121" name="TextBox 65"/>
          <p:cNvSpPr txBox="1">
            <a:spLocks noChangeArrowheads="1"/>
          </p:cNvSpPr>
          <p:nvPr/>
        </p:nvSpPr>
        <p:spPr bwMode="auto">
          <a:xfrm>
            <a:off x="6586538" y="5187950"/>
            <a:ext cx="1328737" cy="457200"/>
          </a:xfrm>
          <a:prstGeom prst="rect">
            <a:avLst/>
          </a:prstGeom>
          <a:noFill/>
          <a:ln w="9525">
            <a:noFill/>
            <a:miter lim="800000"/>
            <a:headEnd/>
            <a:tailEnd/>
          </a:ln>
        </p:spPr>
        <p:txBody>
          <a:bodyPr>
            <a:spAutoFit/>
          </a:bodyPr>
          <a:lstStyle/>
          <a:p>
            <a:pPr algn="ctr">
              <a:lnSpc>
                <a:spcPct val="150000"/>
              </a:lnSpc>
              <a:defRPr/>
            </a:pPr>
            <a:r>
              <a:rPr kumimoji="0" lang="en-US" altLang="ko-KR" b="1" spc="-150" dirty="0" err="1">
                <a:solidFill>
                  <a:srgbClr val="488211"/>
                </a:solidFill>
                <a:latin typeface="Arial" charset="0"/>
                <a:ea typeface="맑은 고딕" pitchFamily="50" charset="-127"/>
                <a:cs typeface="Arial" charset="0"/>
              </a:rPr>
              <a:t>SamCheok</a:t>
            </a:r>
            <a:endParaRPr kumimoji="0" lang="en-US" altLang="ko-KR" b="1" spc="-150" dirty="0">
              <a:solidFill>
                <a:srgbClr val="488211"/>
              </a:solidFill>
              <a:latin typeface="Arial" charset="0"/>
              <a:ea typeface="맑은 고딕" pitchFamily="50" charset="-127"/>
              <a:cs typeface="Arial" charset="0"/>
            </a:endParaRPr>
          </a:p>
        </p:txBody>
      </p:sp>
      <p:pic>
        <p:nvPicPr>
          <p:cNvPr id="14351" name="그림 51" descr="사본 -춘천캠퍼스 중앙도서관.jpg"/>
          <p:cNvPicPr>
            <a:picLocks noChangeAspect="1"/>
          </p:cNvPicPr>
          <p:nvPr/>
        </p:nvPicPr>
        <p:blipFill>
          <a:blip r:embed="rId5" cstate="print"/>
          <a:srcRect/>
          <a:stretch>
            <a:fillRect/>
          </a:stretch>
        </p:blipFill>
        <p:spPr bwMode="auto">
          <a:xfrm>
            <a:off x="1643063" y="3857625"/>
            <a:ext cx="2928937" cy="1938338"/>
          </a:xfrm>
          <a:prstGeom prst="rect">
            <a:avLst/>
          </a:prstGeom>
          <a:noFill/>
          <a:ln w="9525">
            <a:noFill/>
            <a:miter lim="800000"/>
            <a:headEnd/>
            <a:tailEnd/>
          </a:ln>
        </p:spPr>
      </p:pic>
      <p:sp>
        <p:nvSpPr>
          <p:cNvPr id="47119" name="TextBox 55"/>
          <p:cNvSpPr txBox="1">
            <a:spLocks noChangeArrowheads="1"/>
          </p:cNvSpPr>
          <p:nvPr/>
        </p:nvSpPr>
        <p:spPr bwMode="auto">
          <a:xfrm>
            <a:off x="6586538" y="3143250"/>
            <a:ext cx="1328737" cy="457200"/>
          </a:xfrm>
          <a:prstGeom prst="rect">
            <a:avLst/>
          </a:prstGeom>
          <a:noFill/>
          <a:ln w="9525">
            <a:noFill/>
            <a:miter lim="800000"/>
            <a:headEnd/>
            <a:tailEnd/>
          </a:ln>
        </p:spPr>
        <p:txBody>
          <a:bodyPr>
            <a:spAutoFit/>
          </a:bodyPr>
          <a:lstStyle/>
          <a:p>
            <a:pPr algn="ctr">
              <a:lnSpc>
                <a:spcPct val="150000"/>
              </a:lnSpc>
              <a:defRPr/>
            </a:pPr>
            <a:r>
              <a:rPr kumimoji="0" lang="en-US" altLang="ko-KR" b="1" spc="-150" dirty="0" err="1">
                <a:solidFill>
                  <a:srgbClr val="D67C01"/>
                </a:solidFill>
                <a:latin typeface="Arial" charset="0"/>
                <a:ea typeface="맑은 고딕" pitchFamily="50" charset="-127"/>
                <a:cs typeface="Arial" charset="0"/>
              </a:rPr>
              <a:t>ChunCheon</a:t>
            </a:r>
            <a:endParaRPr kumimoji="0" lang="en-US" altLang="ko-KR" b="1" spc="-150" dirty="0">
              <a:solidFill>
                <a:srgbClr val="D67C01"/>
              </a:solidFill>
              <a:latin typeface="Arial" charset="0"/>
              <a:ea typeface="맑은 고딕" pitchFamily="50" charset="-127"/>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65"/>
          <p:cNvGrpSpPr/>
          <p:nvPr/>
        </p:nvGrpSpPr>
        <p:grpSpPr>
          <a:xfrm>
            <a:off x="609054" y="1533746"/>
            <a:ext cx="5034516" cy="4395584"/>
            <a:chOff x="171450" y="1695450"/>
            <a:chExt cx="2533650" cy="4445000"/>
          </a:xfrm>
          <a:effectLst>
            <a:outerShdw blurRad="50800" dist="38100" dir="2700000" algn="tl" rotWithShape="0">
              <a:prstClr val="black">
                <a:alpha val="40000"/>
              </a:prstClr>
            </a:outerShdw>
          </a:effectLst>
        </p:grpSpPr>
        <p:sp>
          <p:nvSpPr>
            <p:cNvPr id="45" name="모서리가 둥근 직사각형 44"/>
            <p:cNvSpPr/>
            <p:nvPr/>
          </p:nvSpPr>
          <p:spPr>
            <a:xfrm>
              <a:off x="171450" y="1695450"/>
              <a:ext cx="2533650" cy="4445000"/>
            </a:xfrm>
            <a:prstGeom prst="roundRect">
              <a:avLst>
                <a:gd name="adj" fmla="val 5656"/>
              </a:avLst>
            </a:prstGeom>
            <a:gradFill flip="none" rotWithShape="1">
              <a:gsLst>
                <a:gs pos="0">
                  <a:schemeClr val="bg1">
                    <a:lumMod val="85000"/>
                  </a:schemeClr>
                </a:gs>
                <a:gs pos="50000">
                  <a:schemeClr val="bg1">
                    <a:lumMod val="9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6" name="모서리가 둥근 직사각형 45"/>
            <p:cNvSpPr/>
            <p:nvPr/>
          </p:nvSpPr>
          <p:spPr>
            <a:xfrm>
              <a:off x="201613" y="1739900"/>
              <a:ext cx="2461144" cy="666750"/>
            </a:xfrm>
            <a:prstGeom prst="roundRect">
              <a:avLst>
                <a:gd name="adj" fmla="val 32076"/>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7" name="직사각형 46"/>
            <p:cNvSpPr/>
            <p:nvPr/>
          </p:nvSpPr>
          <p:spPr>
            <a:xfrm flipV="1">
              <a:off x="527050" y="1739900"/>
              <a:ext cx="1811433" cy="87631"/>
            </a:xfrm>
            <a:prstGeom prst="rect">
              <a:avLst/>
            </a:prstGeom>
            <a:gradFill flip="none" rotWithShape="1">
              <a:gsLst>
                <a:gs pos="0">
                  <a:schemeClr val="bg1">
                    <a:alpha val="0"/>
                  </a:schemeClr>
                </a:gs>
                <a:gs pos="50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9" name="모서리가 둥근 직사각형 48"/>
            <p:cNvSpPr/>
            <p:nvPr/>
          </p:nvSpPr>
          <p:spPr>
            <a:xfrm rot="10800000">
              <a:off x="201613" y="5439986"/>
              <a:ext cx="2461144" cy="666750"/>
            </a:xfrm>
            <a:prstGeom prst="roundRect">
              <a:avLst>
                <a:gd name="adj" fmla="val 32076"/>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grpSp>
        <p:nvGrpSpPr>
          <p:cNvPr id="3" name="그룹 65"/>
          <p:cNvGrpSpPr/>
          <p:nvPr/>
        </p:nvGrpSpPr>
        <p:grpSpPr>
          <a:xfrm>
            <a:off x="5866854" y="1533746"/>
            <a:ext cx="2753278" cy="4395584"/>
            <a:chOff x="171450" y="1695450"/>
            <a:chExt cx="2533650" cy="4445000"/>
          </a:xfrm>
          <a:effectLst>
            <a:outerShdw blurRad="50800" dist="38100" dir="2700000" algn="tl" rotWithShape="0">
              <a:prstClr val="black">
                <a:alpha val="40000"/>
              </a:prstClr>
            </a:outerShdw>
          </a:effectLst>
        </p:grpSpPr>
        <p:sp>
          <p:nvSpPr>
            <p:cNvPr id="40" name="모서리가 둥근 직사각형 39"/>
            <p:cNvSpPr/>
            <p:nvPr/>
          </p:nvSpPr>
          <p:spPr>
            <a:xfrm>
              <a:off x="171450" y="1695450"/>
              <a:ext cx="2533650" cy="4445000"/>
            </a:xfrm>
            <a:prstGeom prst="roundRect">
              <a:avLst>
                <a:gd name="adj" fmla="val 7101"/>
              </a:avLst>
            </a:prstGeom>
            <a:gradFill flip="none" rotWithShape="1">
              <a:gsLst>
                <a:gs pos="0">
                  <a:schemeClr val="bg1">
                    <a:lumMod val="85000"/>
                  </a:schemeClr>
                </a:gs>
                <a:gs pos="50000">
                  <a:schemeClr val="bg1">
                    <a:lumMod val="9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1" name="모서리가 둥근 직사각형 40"/>
            <p:cNvSpPr/>
            <p:nvPr/>
          </p:nvSpPr>
          <p:spPr>
            <a:xfrm>
              <a:off x="226917" y="1739900"/>
              <a:ext cx="2422716" cy="666750"/>
            </a:xfrm>
            <a:prstGeom prst="roundRect">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2" name="직사각형 41"/>
            <p:cNvSpPr/>
            <p:nvPr/>
          </p:nvSpPr>
          <p:spPr>
            <a:xfrm flipV="1">
              <a:off x="527050" y="1739900"/>
              <a:ext cx="1811433" cy="87631"/>
            </a:xfrm>
            <a:prstGeom prst="rect">
              <a:avLst/>
            </a:prstGeom>
            <a:gradFill flip="none" rotWithShape="1">
              <a:gsLst>
                <a:gs pos="0">
                  <a:schemeClr val="bg1">
                    <a:alpha val="0"/>
                  </a:schemeClr>
                </a:gs>
                <a:gs pos="50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43" name="모서리가 둥근 직사각형 42"/>
            <p:cNvSpPr/>
            <p:nvPr/>
          </p:nvSpPr>
          <p:spPr>
            <a:xfrm rot="10800000">
              <a:off x="226917" y="5418233"/>
              <a:ext cx="2422716" cy="666750"/>
            </a:xfrm>
            <a:prstGeom prst="roundRect">
              <a:avLst/>
            </a:prstGeom>
            <a:gradFill>
              <a:gsLst>
                <a:gs pos="0">
                  <a:schemeClr val="bg1">
                    <a:alpha val="80000"/>
                  </a:schemeClr>
                </a:gs>
                <a:gs pos="5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15364" name="제목 38"/>
          <p:cNvSpPr>
            <a:spLocks noGrp="1"/>
          </p:cNvSpPr>
          <p:nvPr>
            <p:ph type="title"/>
          </p:nvPr>
        </p:nvSpPr>
        <p:spPr bwMode="auto">
          <a:xfrm>
            <a:off x="419100" y="228600"/>
            <a:ext cx="8351838" cy="560388"/>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altLang="ko-KR" smtClean="0"/>
              <a:t>Dormitory</a:t>
            </a:r>
            <a:endParaRPr lang="ko-KR" altLang="en-US" smtClean="0"/>
          </a:p>
        </p:txBody>
      </p:sp>
      <p:cxnSp>
        <p:nvCxnSpPr>
          <p:cNvPr id="6" name="직선 연결선 5"/>
          <p:cNvCxnSpPr/>
          <p:nvPr/>
        </p:nvCxnSpPr>
        <p:spPr>
          <a:xfrm rot="10800000">
            <a:off x="862013" y="2592388"/>
            <a:ext cx="4491037"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47112" name="TextBox 7"/>
          <p:cNvSpPr txBox="1">
            <a:spLocks noChangeArrowheads="1"/>
          </p:cNvSpPr>
          <p:nvPr/>
        </p:nvSpPr>
        <p:spPr bwMode="auto">
          <a:xfrm>
            <a:off x="882650" y="1857375"/>
            <a:ext cx="3903663" cy="338138"/>
          </a:xfrm>
          <a:prstGeom prst="rect">
            <a:avLst/>
          </a:prstGeom>
          <a:noFill/>
          <a:ln w="9525">
            <a:noFill/>
            <a:miter lim="800000"/>
            <a:headEnd/>
            <a:tailEnd/>
          </a:ln>
        </p:spPr>
        <p:txBody>
          <a:bodyPr>
            <a:spAutoFit/>
          </a:bodyPr>
          <a:lstStyle/>
          <a:p>
            <a:pPr>
              <a:defRPr/>
            </a:pPr>
            <a:r>
              <a:rPr kumimoji="0" lang="en-US" altLang="ko-KR" sz="1600" dirty="0">
                <a:solidFill>
                  <a:srgbClr val="404040"/>
                </a:solidFill>
                <a:latin typeface="Arial Black" pitchFamily="34" charset="0"/>
                <a:ea typeface="HY견고딕" pitchFamily="18" charset="-127"/>
                <a:cs typeface="Arial" charset="0"/>
              </a:rPr>
              <a:t>KNU </a:t>
            </a:r>
            <a:r>
              <a:rPr kumimoji="0" lang="en-US" altLang="ko-KR" sz="1600" dirty="0" smtClean="0">
                <a:solidFill>
                  <a:schemeClr val="accent2">
                    <a:lumMod val="75000"/>
                  </a:schemeClr>
                </a:solidFill>
                <a:latin typeface="Arial Black" pitchFamily="34" charset="0"/>
                <a:ea typeface="HY견고딕" pitchFamily="18" charset="-127"/>
                <a:cs typeface="Arial" charset="0"/>
              </a:rPr>
              <a:t>Dormitories </a:t>
            </a:r>
            <a:endParaRPr kumimoji="0" lang="en-US" altLang="ko-KR" sz="1600" dirty="0">
              <a:solidFill>
                <a:srgbClr val="404040"/>
              </a:solidFill>
              <a:latin typeface="Arial Black" pitchFamily="34" charset="0"/>
              <a:ea typeface="HY견고딕" pitchFamily="18" charset="-127"/>
              <a:cs typeface="Arial" charset="0"/>
            </a:endParaRPr>
          </a:p>
        </p:txBody>
      </p:sp>
      <p:sp>
        <p:nvSpPr>
          <p:cNvPr id="47113" name="TextBox 8"/>
          <p:cNvSpPr txBox="1">
            <a:spLocks noChangeArrowheads="1"/>
          </p:cNvSpPr>
          <p:nvPr/>
        </p:nvSpPr>
        <p:spPr bwMode="auto">
          <a:xfrm>
            <a:off x="1143000" y="2714625"/>
            <a:ext cx="4214818" cy="1384995"/>
          </a:xfrm>
          <a:prstGeom prst="rect">
            <a:avLst/>
          </a:prstGeom>
          <a:noFill/>
          <a:ln w="9525">
            <a:noFill/>
            <a:miter lim="800000"/>
            <a:headEnd/>
            <a:tailEnd/>
          </a:ln>
        </p:spPr>
        <p:txBody>
          <a:bodyPr wrap="square">
            <a:spAutoFit/>
          </a:bodyPr>
          <a:lstStyle/>
          <a:p>
            <a:pPr>
              <a:buFontTx/>
              <a:buChar char="-"/>
              <a:defRPr/>
            </a:pPr>
            <a:r>
              <a:rPr kumimoji="0" lang="en-US" altLang="ko-KR" sz="1400" dirty="0" smtClean="0">
                <a:solidFill>
                  <a:srgbClr val="404040"/>
                </a:solidFill>
                <a:latin typeface="Arial" charset="0"/>
                <a:ea typeface="HY견고딕" pitchFamily="18" charset="-127"/>
                <a:cs typeface="Arial" charset="0"/>
              </a:rPr>
              <a:t>  accommodate 6,800 people.</a:t>
            </a:r>
            <a:endParaRPr kumimoji="0" lang="en-US" altLang="ko-KR" sz="1400" dirty="0">
              <a:solidFill>
                <a:srgbClr val="404040"/>
              </a:solidFill>
              <a:latin typeface="Arial" charset="0"/>
              <a:ea typeface="HY견고딕" pitchFamily="18" charset="-127"/>
              <a:cs typeface="Arial" charset="0"/>
            </a:endParaRPr>
          </a:p>
          <a:p>
            <a:pPr>
              <a:buFontTx/>
              <a:buChar char="-"/>
              <a:defRPr/>
            </a:pPr>
            <a:r>
              <a:rPr kumimoji="0" lang="en-US" altLang="ko-KR" sz="1400" dirty="0">
                <a:solidFill>
                  <a:srgbClr val="404040"/>
                </a:solidFill>
                <a:latin typeface="Arial" charset="0"/>
                <a:ea typeface="HY견고딕" pitchFamily="18" charset="-127"/>
                <a:cs typeface="Arial" charset="0"/>
              </a:rPr>
              <a:t>  16 </a:t>
            </a:r>
            <a:r>
              <a:rPr kumimoji="0" lang="en-US" altLang="ko-KR" sz="1400" dirty="0" smtClean="0">
                <a:solidFill>
                  <a:srgbClr val="404040"/>
                </a:solidFill>
                <a:latin typeface="Arial" charset="0"/>
                <a:ea typeface="HY견고딕" pitchFamily="18" charset="-127"/>
                <a:cs typeface="Arial" charset="0"/>
              </a:rPr>
              <a:t>types </a:t>
            </a:r>
            <a:r>
              <a:rPr kumimoji="0" lang="en-US" altLang="ko-KR" sz="1400" dirty="0">
                <a:solidFill>
                  <a:srgbClr val="404040"/>
                </a:solidFill>
                <a:latin typeface="Arial" charset="0"/>
                <a:ea typeface="HY견고딕" pitchFamily="18" charset="-127"/>
                <a:cs typeface="Arial" charset="0"/>
              </a:rPr>
              <a:t>of </a:t>
            </a:r>
            <a:r>
              <a:rPr kumimoji="0" lang="en-US" altLang="ko-KR" sz="1400" dirty="0" smtClean="0">
                <a:solidFill>
                  <a:srgbClr val="404040"/>
                </a:solidFill>
                <a:latin typeface="Arial" charset="0"/>
                <a:ea typeface="HY견고딕" pitchFamily="18" charset="-127"/>
                <a:cs typeface="Arial" charset="0"/>
              </a:rPr>
              <a:t>rooms </a:t>
            </a:r>
          </a:p>
          <a:p>
            <a:pPr>
              <a:defRPr/>
            </a:pPr>
            <a:r>
              <a:rPr kumimoji="0" lang="en-US" altLang="ko-KR" sz="1400" dirty="0">
                <a:solidFill>
                  <a:srgbClr val="404040"/>
                </a:solidFill>
                <a:latin typeface="Arial" charset="0"/>
                <a:ea typeface="HY견고딕" pitchFamily="18" charset="-127"/>
                <a:cs typeface="Arial" charset="0"/>
              </a:rPr>
              <a:t> </a:t>
            </a:r>
            <a:r>
              <a:rPr kumimoji="0" lang="en-US" altLang="ko-KR" sz="1400" dirty="0" smtClean="0">
                <a:solidFill>
                  <a:srgbClr val="404040"/>
                </a:solidFill>
                <a:latin typeface="Arial" charset="0"/>
                <a:ea typeface="HY견고딕" pitchFamily="18" charset="-127"/>
                <a:cs typeface="Arial" charset="0"/>
              </a:rPr>
              <a:t>  (rooms for 2 </a:t>
            </a:r>
            <a:r>
              <a:rPr kumimoji="0" lang="en-US" altLang="ko-KR" sz="1400" dirty="0">
                <a:solidFill>
                  <a:srgbClr val="404040"/>
                </a:solidFill>
                <a:latin typeface="Arial" charset="0"/>
                <a:ea typeface="HY견고딕" pitchFamily="18" charset="-127"/>
                <a:cs typeface="Arial" charset="0"/>
              </a:rPr>
              <a:t>or 4 </a:t>
            </a:r>
            <a:r>
              <a:rPr kumimoji="0" lang="en-US" altLang="ko-KR" sz="1400" dirty="0" smtClean="0">
                <a:solidFill>
                  <a:srgbClr val="404040"/>
                </a:solidFill>
                <a:latin typeface="Arial" charset="0"/>
                <a:ea typeface="HY견고딕" pitchFamily="18" charset="-127"/>
                <a:cs typeface="Arial" charset="0"/>
              </a:rPr>
              <a:t>people or families)</a:t>
            </a:r>
            <a:endParaRPr kumimoji="0" lang="en-US" altLang="ko-KR" sz="1400" dirty="0">
              <a:solidFill>
                <a:srgbClr val="404040"/>
              </a:solidFill>
              <a:latin typeface="Arial" charset="0"/>
              <a:ea typeface="HY견고딕" pitchFamily="18" charset="-127"/>
              <a:cs typeface="Arial" charset="0"/>
            </a:endParaRPr>
          </a:p>
          <a:p>
            <a:pPr>
              <a:defRPr/>
            </a:pPr>
            <a:r>
              <a:rPr kumimoji="0" lang="en-US" altLang="ko-KR" sz="1400" dirty="0">
                <a:solidFill>
                  <a:srgbClr val="404040"/>
                </a:solidFill>
                <a:latin typeface="Arial" charset="0"/>
                <a:ea typeface="HY견고딕" pitchFamily="18" charset="-127"/>
                <a:cs typeface="Arial" charset="0"/>
              </a:rPr>
              <a:t>-</a:t>
            </a:r>
            <a:r>
              <a:rPr kumimoji="0" lang="en-US" altLang="ko-KR" sz="1400" dirty="0" smtClean="0">
                <a:solidFill>
                  <a:srgbClr val="404040"/>
                </a:solidFill>
                <a:latin typeface="Arial" charset="0"/>
                <a:ea typeface="HY견고딕" pitchFamily="18" charset="-127"/>
                <a:cs typeface="Arial" charset="0"/>
              </a:rPr>
              <a:t>  accept </a:t>
            </a:r>
            <a:r>
              <a:rPr kumimoji="0" lang="en-US" altLang="ko-KR" sz="1400" dirty="0">
                <a:solidFill>
                  <a:srgbClr val="404040"/>
                </a:solidFill>
                <a:latin typeface="Arial" charset="0"/>
                <a:ea typeface="HY견고딕" pitchFamily="18" charset="-127"/>
                <a:cs typeface="Arial" charset="0"/>
              </a:rPr>
              <a:t>a</a:t>
            </a:r>
            <a:r>
              <a:rPr kumimoji="0" lang="en-US" altLang="ko-KR" sz="1400" dirty="0" smtClean="0">
                <a:solidFill>
                  <a:srgbClr val="404040"/>
                </a:solidFill>
                <a:latin typeface="Arial" charset="0"/>
                <a:ea typeface="HY견고딕" pitchFamily="18" charset="-127"/>
                <a:cs typeface="Arial" charset="0"/>
              </a:rPr>
              <a:t>ll foreign students</a:t>
            </a:r>
            <a:endParaRPr kumimoji="0" lang="en-US" altLang="ko-KR" sz="1400" dirty="0">
              <a:solidFill>
                <a:srgbClr val="404040"/>
              </a:solidFill>
              <a:latin typeface="Arial" charset="0"/>
              <a:ea typeface="HY견고딕" pitchFamily="18" charset="-127"/>
              <a:cs typeface="Arial" charset="0"/>
            </a:endParaRPr>
          </a:p>
          <a:p>
            <a:pPr>
              <a:defRPr/>
            </a:pPr>
            <a:r>
              <a:rPr kumimoji="0" lang="en-US" altLang="ko-KR" sz="1400" dirty="0">
                <a:solidFill>
                  <a:srgbClr val="404040"/>
                </a:solidFill>
                <a:latin typeface="Arial" charset="0"/>
                <a:ea typeface="HY견고딕" pitchFamily="18" charset="-127"/>
                <a:cs typeface="Arial" charset="0"/>
              </a:rPr>
              <a:t>   </a:t>
            </a:r>
            <a:r>
              <a:rPr kumimoji="0" lang="en-US" altLang="ko-KR" sz="1400" dirty="0" smtClean="0">
                <a:solidFill>
                  <a:srgbClr val="404040"/>
                </a:solidFill>
                <a:latin typeface="Arial" charset="0"/>
                <a:ea typeface="HY견고딕" pitchFamily="18" charset="-127"/>
                <a:cs typeface="Arial" charset="0"/>
              </a:rPr>
              <a:t> </a:t>
            </a:r>
            <a:r>
              <a:rPr kumimoji="0" lang="en-US" altLang="ko-KR" sz="1400" b="1" u="sng" dirty="0" smtClean="0">
                <a:solidFill>
                  <a:schemeClr val="accent2">
                    <a:lumMod val="75000"/>
                  </a:schemeClr>
                </a:solidFill>
                <a:latin typeface="Arial" charset="0"/>
                <a:ea typeface="HY견고딕" pitchFamily="18" charset="-127"/>
                <a:cs typeface="Arial" charset="0"/>
              </a:rPr>
              <a:t>without </a:t>
            </a:r>
            <a:r>
              <a:rPr kumimoji="0" lang="en-US" altLang="ko-KR" sz="1400" b="1" u="sng" dirty="0">
                <a:solidFill>
                  <a:schemeClr val="accent2">
                    <a:lumMod val="75000"/>
                  </a:schemeClr>
                </a:solidFill>
                <a:latin typeface="Arial" charset="0"/>
                <a:ea typeface="HY견고딕" pitchFamily="18" charset="-127"/>
                <a:cs typeface="Arial" charset="0"/>
              </a:rPr>
              <a:t>any condition</a:t>
            </a:r>
          </a:p>
          <a:p>
            <a:pPr>
              <a:buFontTx/>
              <a:buChar char="-"/>
              <a:defRPr/>
            </a:pPr>
            <a:endParaRPr kumimoji="0" lang="en-US" altLang="ko-KR" sz="1400" dirty="0">
              <a:solidFill>
                <a:srgbClr val="404040"/>
              </a:solidFill>
              <a:latin typeface="Arial" charset="0"/>
              <a:ea typeface="HY견고딕" pitchFamily="18" charset="-127"/>
              <a:cs typeface="Arial" charset="0"/>
            </a:endParaRPr>
          </a:p>
        </p:txBody>
      </p:sp>
      <p:grpSp>
        <p:nvGrpSpPr>
          <p:cNvPr id="4" name="그룹 19"/>
          <p:cNvGrpSpPr/>
          <p:nvPr/>
        </p:nvGrpSpPr>
        <p:grpSpPr>
          <a:xfrm>
            <a:off x="5450114" y="3003311"/>
            <a:ext cx="544286" cy="359888"/>
            <a:chOff x="5494564" y="3461156"/>
            <a:chExt cx="499836" cy="437744"/>
          </a:xfrm>
          <a:effectLst>
            <a:outerShdw blurRad="50800" dist="38100" dir="2700000" algn="tl" rotWithShape="0">
              <a:prstClr val="black">
                <a:alpha val="40000"/>
              </a:prstClr>
            </a:outerShdw>
          </a:effectLst>
        </p:grpSpPr>
        <p:grpSp>
          <p:nvGrpSpPr>
            <p:cNvPr id="5" name="그룹 59"/>
            <p:cNvGrpSpPr/>
            <p:nvPr/>
          </p:nvGrpSpPr>
          <p:grpSpPr>
            <a:xfrm>
              <a:off x="5494564" y="3461156"/>
              <a:ext cx="499836" cy="323444"/>
              <a:chOff x="5494564" y="3461156"/>
              <a:chExt cx="499836" cy="323444"/>
            </a:xfrm>
          </p:grpSpPr>
          <p:sp>
            <p:nvSpPr>
              <p:cNvPr id="26" name="막힌 원호 25"/>
              <p:cNvSpPr/>
              <p:nvPr/>
            </p:nvSpPr>
            <p:spPr>
              <a:xfrm>
                <a:off x="5520705" y="3461156"/>
                <a:ext cx="425680" cy="323444"/>
              </a:xfrm>
              <a:prstGeom prst="blockArc">
                <a:avLst>
                  <a:gd name="adj1" fmla="val 12115027"/>
                  <a:gd name="adj2" fmla="val 20339554"/>
                  <a:gd name="adj3" fmla="val 7062"/>
                </a:avLst>
              </a:prstGeom>
              <a:solidFill>
                <a:schemeClr val="bg1"/>
              </a:soli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7" name="타원 26"/>
              <p:cNvSpPr/>
              <p:nvPr/>
            </p:nvSpPr>
            <p:spPr>
              <a:xfrm>
                <a:off x="5494564"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8" name="타원 27"/>
              <p:cNvSpPr/>
              <p:nvPr/>
            </p:nvSpPr>
            <p:spPr>
              <a:xfrm>
                <a:off x="5902918"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nvGrpSpPr>
            <p:cNvPr id="7" name="그룹 60"/>
            <p:cNvGrpSpPr/>
            <p:nvPr/>
          </p:nvGrpSpPr>
          <p:grpSpPr>
            <a:xfrm>
              <a:off x="5494564" y="3575456"/>
              <a:ext cx="499836" cy="323444"/>
              <a:chOff x="5494564" y="3461156"/>
              <a:chExt cx="499836" cy="323444"/>
            </a:xfrm>
          </p:grpSpPr>
          <p:sp>
            <p:nvSpPr>
              <p:cNvPr id="23" name="막힌 원호 22"/>
              <p:cNvSpPr/>
              <p:nvPr/>
            </p:nvSpPr>
            <p:spPr>
              <a:xfrm>
                <a:off x="5520705" y="3461156"/>
                <a:ext cx="425680" cy="323444"/>
              </a:xfrm>
              <a:prstGeom prst="blockArc">
                <a:avLst>
                  <a:gd name="adj1" fmla="val 12115027"/>
                  <a:gd name="adj2" fmla="val 20339554"/>
                  <a:gd name="adj3" fmla="val 7062"/>
                </a:avLst>
              </a:prstGeom>
              <a:solidFill>
                <a:schemeClr val="bg1"/>
              </a:soli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4" name="타원 23"/>
              <p:cNvSpPr/>
              <p:nvPr/>
            </p:nvSpPr>
            <p:spPr>
              <a:xfrm>
                <a:off x="5494564"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25" name="타원 24"/>
              <p:cNvSpPr/>
              <p:nvPr/>
            </p:nvSpPr>
            <p:spPr>
              <a:xfrm>
                <a:off x="5902918"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grpSp>
        <p:nvGrpSpPr>
          <p:cNvPr id="8" name="그룹 28"/>
          <p:cNvGrpSpPr/>
          <p:nvPr/>
        </p:nvGrpSpPr>
        <p:grpSpPr>
          <a:xfrm>
            <a:off x="5450114" y="4102768"/>
            <a:ext cx="544286" cy="359888"/>
            <a:chOff x="5494564" y="3461156"/>
            <a:chExt cx="499836" cy="437744"/>
          </a:xfrm>
          <a:effectLst>
            <a:outerShdw blurRad="50800" dist="38100" dir="2700000" algn="tl" rotWithShape="0">
              <a:prstClr val="black">
                <a:alpha val="40000"/>
              </a:prstClr>
            </a:outerShdw>
          </a:effectLst>
        </p:grpSpPr>
        <p:grpSp>
          <p:nvGrpSpPr>
            <p:cNvPr id="9" name="그룹 86"/>
            <p:cNvGrpSpPr/>
            <p:nvPr/>
          </p:nvGrpSpPr>
          <p:grpSpPr>
            <a:xfrm>
              <a:off x="5494564" y="3461156"/>
              <a:ext cx="499836" cy="323444"/>
              <a:chOff x="5494564" y="3461156"/>
              <a:chExt cx="499836" cy="323444"/>
            </a:xfrm>
          </p:grpSpPr>
          <p:sp>
            <p:nvSpPr>
              <p:cNvPr id="35" name="막힌 원호 34"/>
              <p:cNvSpPr/>
              <p:nvPr/>
            </p:nvSpPr>
            <p:spPr>
              <a:xfrm>
                <a:off x="5520705" y="3461156"/>
                <a:ext cx="425680" cy="323444"/>
              </a:xfrm>
              <a:prstGeom prst="blockArc">
                <a:avLst>
                  <a:gd name="adj1" fmla="val 12115027"/>
                  <a:gd name="adj2" fmla="val 20339554"/>
                  <a:gd name="adj3" fmla="val 7062"/>
                </a:avLst>
              </a:prstGeom>
              <a:solidFill>
                <a:schemeClr val="bg1"/>
              </a:soli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36" name="타원 35"/>
              <p:cNvSpPr/>
              <p:nvPr/>
            </p:nvSpPr>
            <p:spPr>
              <a:xfrm>
                <a:off x="5494564"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37" name="타원 36"/>
              <p:cNvSpPr/>
              <p:nvPr/>
            </p:nvSpPr>
            <p:spPr>
              <a:xfrm>
                <a:off x="5902918"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nvGrpSpPr>
            <p:cNvPr id="10" name="그룹 87"/>
            <p:cNvGrpSpPr/>
            <p:nvPr/>
          </p:nvGrpSpPr>
          <p:grpSpPr>
            <a:xfrm>
              <a:off x="5494564" y="3575456"/>
              <a:ext cx="499836" cy="323444"/>
              <a:chOff x="5494564" y="3461156"/>
              <a:chExt cx="499836" cy="323444"/>
            </a:xfrm>
          </p:grpSpPr>
          <p:sp>
            <p:nvSpPr>
              <p:cNvPr id="32" name="막힌 원호 31"/>
              <p:cNvSpPr/>
              <p:nvPr/>
            </p:nvSpPr>
            <p:spPr>
              <a:xfrm>
                <a:off x="5520705" y="3461156"/>
                <a:ext cx="425680" cy="323444"/>
              </a:xfrm>
              <a:prstGeom prst="blockArc">
                <a:avLst>
                  <a:gd name="adj1" fmla="val 12115027"/>
                  <a:gd name="adj2" fmla="val 20339554"/>
                  <a:gd name="adj3" fmla="val 7062"/>
                </a:avLst>
              </a:prstGeom>
              <a:solidFill>
                <a:schemeClr val="bg1"/>
              </a:soli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33" name="타원 32"/>
              <p:cNvSpPr/>
              <p:nvPr/>
            </p:nvSpPr>
            <p:spPr>
              <a:xfrm>
                <a:off x="5494564"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34" name="타원 33"/>
              <p:cNvSpPr/>
              <p:nvPr/>
            </p:nvSpPr>
            <p:spPr>
              <a:xfrm>
                <a:off x="5902918" y="3500624"/>
                <a:ext cx="91482" cy="97387"/>
              </a:xfrm>
              <a:prstGeom prst="ellipse">
                <a:avLst/>
              </a:prstGeom>
              <a:gradFill flip="none" rotWithShape="1">
                <a:gsLst>
                  <a:gs pos="0">
                    <a:schemeClr val="tx1">
                      <a:lumMod val="50000"/>
                      <a:lumOff val="50000"/>
                    </a:schemeClr>
                  </a:gs>
                  <a:gs pos="35000">
                    <a:schemeClr val="bg1">
                      <a:lumMod val="50000"/>
                    </a:schemeClr>
                  </a:gs>
                  <a:gs pos="100000">
                    <a:schemeClr val="bg1">
                      <a:lumMod val="95000"/>
                    </a:schemeClr>
                  </a:gs>
                </a:gsLst>
                <a:lin ang="13500000" scaled="1"/>
                <a:tileRect/>
              </a:gradFill>
              <a:ln w="38100">
                <a:solidFill>
                  <a:schemeClr val="bg1"/>
                </a:solidFill>
              </a:ln>
              <a:effectLst/>
              <a:scene3d>
                <a:camera prst="orthographicFront"/>
                <a:lightRig rig="threePt" dir="t"/>
              </a:scene3d>
              <a:sp3d>
                <a:bevelT w="1016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grpSp>
      </p:grpSp>
      <p:pic>
        <p:nvPicPr>
          <p:cNvPr id="15370" name="그림 50" descr="사본 -외국인대화IMG_7614.jpg"/>
          <p:cNvPicPr>
            <a:picLocks noChangeAspect="1"/>
          </p:cNvPicPr>
          <p:nvPr/>
        </p:nvPicPr>
        <p:blipFill>
          <a:blip r:embed="rId3" cstate="print"/>
          <a:srcRect/>
          <a:stretch>
            <a:fillRect/>
          </a:stretch>
        </p:blipFill>
        <p:spPr bwMode="auto">
          <a:xfrm>
            <a:off x="6143625" y="3786188"/>
            <a:ext cx="2251075" cy="1500187"/>
          </a:xfrm>
          <a:prstGeom prst="rect">
            <a:avLst/>
          </a:prstGeom>
          <a:noFill/>
          <a:ln w="9525">
            <a:noFill/>
            <a:miter lim="800000"/>
            <a:headEnd/>
            <a:tailEnd/>
          </a:ln>
        </p:spPr>
      </p:pic>
      <p:grpSp>
        <p:nvGrpSpPr>
          <p:cNvPr id="11" name="그룹 61"/>
          <p:cNvGrpSpPr/>
          <p:nvPr/>
        </p:nvGrpSpPr>
        <p:grpSpPr>
          <a:xfrm>
            <a:off x="6317606" y="5188439"/>
            <a:ext cx="1908800" cy="499575"/>
            <a:chOff x="392112" y="2338763"/>
            <a:chExt cx="1894786" cy="534244"/>
          </a:xfrm>
          <a:effectLst>
            <a:outerShdw blurRad="50800" dist="38100" dir="5400000" algn="t" rotWithShape="0">
              <a:prstClr val="black">
                <a:alpha val="40000"/>
              </a:prstClr>
            </a:outerShdw>
          </a:effectLst>
        </p:grpSpPr>
        <p:sp>
          <p:nvSpPr>
            <p:cNvPr id="63" name="대각선 방향의 모서리가 둥근 사각형 62"/>
            <p:cNvSpPr/>
            <p:nvPr/>
          </p:nvSpPr>
          <p:spPr>
            <a:xfrm>
              <a:off x="392112" y="2338763"/>
              <a:ext cx="1894786" cy="534244"/>
            </a:xfrm>
            <a:prstGeom prst="round2DiagRect">
              <a:avLst/>
            </a:prstGeom>
            <a:gradFill flip="none" rotWithShape="1">
              <a:gsLst>
                <a:gs pos="0">
                  <a:srgbClr val="488211"/>
                </a:gs>
                <a:gs pos="50000">
                  <a:srgbClr val="8ABF19"/>
                </a:gs>
                <a:gs pos="100000">
                  <a:srgbClr val="E5F288"/>
                </a:gs>
              </a:gsLst>
              <a:lin ang="13500000" scaled="1"/>
              <a:tileRect/>
            </a:gradFill>
            <a:ln>
              <a:noFill/>
            </a:ln>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64" name="대각선 방향의 모서리가 둥근 사각형 63"/>
            <p:cNvSpPr/>
            <p:nvPr/>
          </p:nvSpPr>
          <p:spPr>
            <a:xfrm>
              <a:off x="415856" y="2357284"/>
              <a:ext cx="1843498" cy="482482"/>
            </a:xfrm>
            <a:prstGeom prst="round2DiagRect">
              <a:avLst>
                <a:gd name="adj1" fmla="val 13386"/>
                <a:gd name="adj2" fmla="val 0"/>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65" name="모서리가 둥근 직사각형 64"/>
            <p:cNvSpPr/>
            <p:nvPr/>
          </p:nvSpPr>
          <p:spPr>
            <a:xfrm>
              <a:off x="507995" y="2449682"/>
              <a:ext cx="1642147" cy="315006"/>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pic>
        <p:nvPicPr>
          <p:cNvPr id="15372" name="그림 55" descr="사장님_보정.jpg"/>
          <p:cNvPicPr>
            <a:picLocks noChangeAspect="1"/>
          </p:cNvPicPr>
          <p:nvPr/>
        </p:nvPicPr>
        <p:blipFill>
          <a:blip r:embed="rId4" cstate="print"/>
          <a:srcRect/>
          <a:stretch>
            <a:fillRect/>
          </a:stretch>
        </p:blipFill>
        <p:spPr bwMode="auto">
          <a:xfrm>
            <a:off x="6143625" y="1785938"/>
            <a:ext cx="2251075" cy="1500187"/>
          </a:xfrm>
          <a:prstGeom prst="rect">
            <a:avLst/>
          </a:prstGeom>
          <a:noFill/>
          <a:ln w="9525">
            <a:noFill/>
            <a:miter lim="800000"/>
            <a:headEnd/>
            <a:tailEnd/>
          </a:ln>
        </p:spPr>
      </p:pic>
      <p:grpSp>
        <p:nvGrpSpPr>
          <p:cNvPr id="12" name="그룹 51"/>
          <p:cNvGrpSpPr/>
          <p:nvPr/>
        </p:nvGrpSpPr>
        <p:grpSpPr>
          <a:xfrm>
            <a:off x="6317606" y="3143739"/>
            <a:ext cx="1908800" cy="499575"/>
            <a:chOff x="392112" y="2338763"/>
            <a:chExt cx="1894786" cy="534244"/>
          </a:xfrm>
          <a:effectLst>
            <a:outerShdw blurRad="50800" dist="38100" dir="5400000" algn="t" rotWithShape="0">
              <a:prstClr val="black">
                <a:alpha val="40000"/>
              </a:prstClr>
            </a:outerShdw>
          </a:effectLst>
        </p:grpSpPr>
        <p:sp>
          <p:nvSpPr>
            <p:cNvPr id="53" name="대각선 방향의 모서리가 둥근 사각형 52"/>
            <p:cNvSpPr/>
            <p:nvPr/>
          </p:nvSpPr>
          <p:spPr>
            <a:xfrm>
              <a:off x="392112" y="2338763"/>
              <a:ext cx="1894786" cy="534244"/>
            </a:xfrm>
            <a:prstGeom prst="round2DiagRect">
              <a:avLst/>
            </a:prstGeom>
            <a:gradFill flip="none" rotWithShape="1">
              <a:gsLst>
                <a:gs pos="0">
                  <a:srgbClr val="D67C01"/>
                </a:gs>
                <a:gs pos="50000">
                  <a:srgbClr val="F6CD01"/>
                </a:gs>
                <a:gs pos="100000">
                  <a:srgbClr val="FBF995"/>
                </a:gs>
              </a:gsLst>
              <a:lin ang="13500000" scaled="1"/>
              <a:tileRect/>
            </a:gradFill>
            <a:ln>
              <a:noFill/>
            </a:ln>
            <a:effectLst/>
            <a:scene3d>
              <a:camera prst="orthographicFront"/>
              <a:lightRig rig="threePt" dir="t">
                <a:rot lat="0" lon="0" rev="3600000"/>
              </a:lightRig>
            </a:scene3d>
            <a:sp3d>
              <a:bevelT w="31750" h="317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4" name="대각선 방향의 모서리가 둥근 사각형 53"/>
            <p:cNvSpPr/>
            <p:nvPr/>
          </p:nvSpPr>
          <p:spPr>
            <a:xfrm>
              <a:off x="415856" y="2357284"/>
              <a:ext cx="1843498" cy="482482"/>
            </a:xfrm>
            <a:prstGeom prst="round2DiagRect">
              <a:avLst>
                <a:gd name="adj1" fmla="val 13386"/>
                <a:gd name="adj2" fmla="val 0"/>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5" name="모서리가 둥근 직사각형 54"/>
            <p:cNvSpPr/>
            <p:nvPr/>
          </p:nvSpPr>
          <p:spPr>
            <a:xfrm>
              <a:off x="507995" y="2449682"/>
              <a:ext cx="1642147" cy="315006"/>
            </a:xfrm>
            <a:prstGeom prst="round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pic>
        <p:nvPicPr>
          <p:cNvPr id="15374" name="그림 49" descr="사본 -춘천캠퍼스 BTL기숙사.jpg"/>
          <p:cNvPicPr>
            <a:picLocks noChangeAspect="1"/>
          </p:cNvPicPr>
          <p:nvPr/>
        </p:nvPicPr>
        <p:blipFill>
          <a:blip r:embed="rId5" cstate="print"/>
          <a:srcRect/>
          <a:stretch>
            <a:fillRect/>
          </a:stretch>
        </p:blipFill>
        <p:spPr bwMode="auto">
          <a:xfrm>
            <a:off x="1857356" y="3929066"/>
            <a:ext cx="2841625" cy="1874837"/>
          </a:xfrm>
          <a:prstGeom prst="rect">
            <a:avLst/>
          </a:prstGeom>
          <a:noFill/>
          <a:ln w="9525">
            <a:noFill/>
            <a:miter lim="800000"/>
            <a:headEnd/>
            <a:tailEnd/>
          </a:ln>
        </p:spPr>
      </p:pic>
      <p:sp>
        <p:nvSpPr>
          <p:cNvPr id="47121" name="TextBox 65"/>
          <p:cNvSpPr txBox="1">
            <a:spLocks noChangeArrowheads="1"/>
          </p:cNvSpPr>
          <p:nvPr/>
        </p:nvSpPr>
        <p:spPr bwMode="auto">
          <a:xfrm>
            <a:off x="6586538" y="5187950"/>
            <a:ext cx="1328737" cy="457200"/>
          </a:xfrm>
          <a:prstGeom prst="rect">
            <a:avLst/>
          </a:prstGeom>
          <a:noFill/>
          <a:ln w="9525">
            <a:noFill/>
            <a:miter lim="800000"/>
            <a:headEnd/>
            <a:tailEnd/>
          </a:ln>
        </p:spPr>
        <p:txBody>
          <a:bodyPr>
            <a:spAutoFit/>
          </a:bodyPr>
          <a:lstStyle/>
          <a:p>
            <a:pPr algn="ctr">
              <a:lnSpc>
                <a:spcPct val="150000"/>
              </a:lnSpc>
              <a:defRPr/>
            </a:pPr>
            <a:r>
              <a:rPr kumimoji="0" lang="en-US" altLang="ko-KR" b="1" spc="-150" dirty="0" err="1">
                <a:solidFill>
                  <a:srgbClr val="488211"/>
                </a:solidFill>
                <a:latin typeface="Arial" charset="0"/>
                <a:ea typeface="맑은 고딕" pitchFamily="50" charset="-127"/>
                <a:cs typeface="Arial" charset="0"/>
              </a:rPr>
              <a:t>SamCheok</a:t>
            </a:r>
            <a:endParaRPr kumimoji="0" lang="en-US" altLang="ko-KR" b="1" spc="-150" dirty="0">
              <a:solidFill>
                <a:srgbClr val="488211"/>
              </a:solidFill>
              <a:latin typeface="Arial" charset="0"/>
              <a:ea typeface="맑은 고딕" pitchFamily="50" charset="-127"/>
              <a:cs typeface="Arial" charset="0"/>
            </a:endParaRPr>
          </a:p>
        </p:txBody>
      </p:sp>
      <p:sp>
        <p:nvSpPr>
          <p:cNvPr id="47119" name="TextBox 55"/>
          <p:cNvSpPr txBox="1">
            <a:spLocks noChangeArrowheads="1"/>
          </p:cNvSpPr>
          <p:nvPr/>
        </p:nvSpPr>
        <p:spPr bwMode="auto">
          <a:xfrm>
            <a:off x="6586538" y="3143250"/>
            <a:ext cx="1328737" cy="457200"/>
          </a:xfrm>
          <a:prstGeom prst="rect">
            <a:avLst/>
          </a:prstGeom>
          <a:noFill/>
          <a:ln w="9525">
            <a:noFill/>
            <a:miter lim="800000"/>
            <a:headEnd/>
            <a:tailEnd/>
          </a:ln>
        </p:spPr>
        <p:txBody>
          <a:bodyPr>
            <a:spAutoFit/>
          </a:bodyPr>
          <a:lstStyle/>
          <a:p>
            <a:pPr algn="ctr">
              <a:lnSpc>
                <a:spcPct val="150000"/>
              </a:lnSpc>
              <a:defRPr/>
            </a:pPr>
            <a:r>
              <a:rPr kumimoji="0" lang="en-US" altLang="ko-KR" b="1" spc="-150" dirty="0" err="1">
                <a:solidFill>
                  <a:srgbClr val="D67C01"/>
                </a:solidFill>
                <a:latin typeface="Arial" charset="0"/>
                <a:ea typeface="맑은 고딕" pitchFamily="50" charset="-127"/>
                <a:cs typeface="Arial" charset="0"/>
              </a:rPr>
              <a:t>ChunCheon</a:t>
            </a:r>
            <a:endParaRPr kumimoji="0" lang="en-US" altLang="ko-KR" b="1" spc="-150" dirty="0">
              <a:solidFill>
                <a:srgbClr val="D67C01"/>
              </a:solidFill>
              <a:latin typeface="Arial" charset="0"/>
              <a:ea typeface="맑은 고딕" pitchFamily="50" charset="-127"/>
              <a:cs typeface="Arial" charset="0"/>
            </a:endParaRPr>
          </a:p>
        </p:txBody>
      </p:sp>
      <p:grpSp>
        <p:nvGrpSpPr>
          <p:cNvPr id="15377" name="그룹 98"/>
          <p:cNvGrpSpPr>
            <a:grpSpLocks/>
          </p:cNvGrpSpPr>
          <p:nvPr/>
        </p:nvGrpSpPr>
        <p:grpSpPr bwMode="auto">
          <a:xfrm>
            <a:off x="17463" y="3786188"/>
            <a:ext cx="1625600" cy="1625600"/>
            <a:chOff x="565835" y="4476735"/>
            <a:chExt cx="1624930" cy="1624930"/>
          </a:xfrm>
        </p:grpSpPr>
        <p:sp>
          <p:nvSpPr>
            <p:cNvPr id="52" name="눈물 방울 51"/>
            <p:cNvSpPr/>
            <p:nvPr/>
          </p:nvSpPr>
          <p:spPr>
            <a:xfrm rot="8100000">
              <a:off x="565835" y="4476735"/>
              <a:ext cx="1624930" cy="1624930"/>
            </a:xfrm>
            <a:prstGeom prst="teardrop">
              <a:avLst/>
            </a:prstGeom>
            <a:gradFill flip="none" rotWithShape="1">
              <a:gsLst>
                <a:gs pos="0">
                  <a:srgbClr val="7F7F7F"/>
                </a:gs>
                <a:gs pos="50000">
                  <a:srgbClr val="BFBFBF"/>
                </a:gs>
                <a:gs pos="100000">
                  <a:srgbClr val="F2F2F2"/>
                </a:gs>
              </a:gsLst>
              <a:lin ang="0" scaled="1"/>
              <a:tileRect/>
            </a:gradFill>
            <a:ln>
              <a:noFill/>
            </a:ln>
            <a:effectLst>
              <a:outerShdw blurRad="50800" dist="38100" dir="2700000" algn="tl" rotWithShape="0">
                <a:prstClr val="black">
                  <a:alpha val="40000"/>
                </a:prstClr>
              </a:outerShdw>
            </a:effectLst>
            <a:scene3d>
              <a:camera prst="orthographicFront"/>
              <a:lightRig rig="threePt" dir="t"/>
            </a:scene3d>
            <a:sp3d>
              <a:bevelT w="19050" h="19050"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sp>
          <p:nvSpPr>
            <p:cNvPr id="57" name="순서도: 연결자 56"/>
            <p:cNvSpPr/>
            <p:nvPr/>
          </p:nvSpPr>
          <p:spPr>
            <a:xfrm>
              <a:off x="680088" y="4516406"/>
              <a:ext cx="1390077" cy="1390077"/>
            </a:xfrm>
            <a:prstGeom prst="flowChartConnector">
              <a:avLst/>
            </a:prstGeom>
            <a:gradFill flip="none" rotWithShape="1">
              <a:gsLst>
                <a:gs pos="0">
                  <a:schemeClr val="bg1">
                    <a:alpha val="80000"/>
                  </a:schemeClr>
                </a:gs>
                <a:gs pos="12000">
                  <a:schemeClr val="bg1">
                    <a:alpha val="50000"/>
                  </a:schemeClr>
                </a:gs>
                <a:gs pos="35000">
                  <a:schemeClr val="bg1">
                    <a:alpha val="15000"/>
                  </a:schemeClr>
                </a:gs>
                <a:gs pos="6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solidFill>
                  <a:prstClr val="white"/>
                </a:solidFill>
              </a:endParaRPr>
            </a:p>
          </p:txBody>
        </p:sp>
      </p:grpSp>
      <p:sp>
        <p:nvSpPr>
          <p:cNvPr id="58" name="TextBox 57"/>
          <p:cNvSpPr txBox="1"/>
          <p:nvPr/>
        </p:nvSpPr>
        <p:spPr>
          <a:xfrm>
            <a:off x="0" y="4286250"/>
            <a:ext cx="1720850" cy="830997"/>
          </a:xfrm>
          <a:prstGeom prst="rect">
            <a:avLst/>
          </a:prstGeom>
          <a:noFill/>
        </p:spPr>
        <p:txBody>
          <a:bodyPr>
            <a:spAutoFit/>
          </a:bodyPr>
          <a:lstStyle/>
          <a:p>
            <a:pPr algn="ctr" fontAlgn="auto" latinLnBrk="0">
              <a:spcBef>
                <a:spcPct val="50000"/>
              </a:spcBef>
              <a:spcAft>
                <a:spcPts val="0"/>
              </a:spcAft>
              <a:defRPr/>
            </a:pPr>
            <a:r>
              <a:rPr kumimoji="0" lang="en-US" altLang="ko-KR" sz="1600" b="1" dirty="0">
                <a:solidFill>
                  <a:schemeClr val="tx2">
                    <a:lumMod val="75000"/>
                  </a:schemeClr>
                </a:solidFill>
                <a:latin typeface="Arial" pitchFamily="34" charset="0"/>
                <a:ea typeface="HY견고딕" pitchFamily="18" charset="-127"/>
                <a:cs typeface="Arial" pitchFamily="34" charset="0"/>
              </a:rPr>
              <a:t>Students </a:t>
            </a:r>
            <a:r>
              <a:rPr kumimoji="0" lang="en-US" altLang="ko-KR" sz="1600" b="1" dirty="0" smtClean="0">
                <a:solidFill>
                  <a:schemeClr val="tx2">
                    <a:lumMod val="75000"/>
                  </a:schemeClr>
                </a:solidFill>
                <a:latin typeface="Arial" pitchFamily="34" charset="0"/>
                <a:ea typeface="HY견고딕" pitchFamily="18" charset="-127"/>
                <a:cs typeface="Arial" pitchFamily="34" charset="0"/>
              </a:rPr>
              <a:t>are allowed to cook in the dorms</a:t>
            </a:r>
            <a:endParaRPr kumimoji="0" lang="en-US" altLang="ko-KR" sz="1600" b="1" dirty="0">
              <a:ln w="12700">
                <a:noFill/>
                <a:prstDash val="solid"/>
              </a:ln>
              <a:solidFill>
                <a:schemeClr val="tx2">
                  <a:lumMod val="75000"/>
                </a:schemeClr>
              </a:solidFill>
              <a:latin typeface="Arial" pitchFamily="34" charset="0"/>
              <a:ea typeface="HY견고딕" pitchFamily="18" charset="-127"/>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디자인 사용자 지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디자인 사용자 지정">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3406</TotalTime>
  <Words>1418</Words>
  <Application>Microsoft Office PowerPoint</Application>
  <PresentationFormat>화면 슬라이드 쇼(4:3)</PresentationFormat>
  <Paragraphs>263</Paragraphs>
  <Slides>20</Slides>
  <Notes>20</Notes>
  <HiddenSlides>0</HiddenSlides>
  <MMClips>0</MMClips>
  <ScaleCrop>false</ScaleCrop>
  <HeadingPairs>
    <vt:vector size="4" baseType="variant">
      <vt:variant>
        <vt:lpstr>테마</vt:lpstr>
      </vt:variant>
      <vt:variant>
        <vt:i4>2</vt:i4>
      </vt:variant>
      <vt:variant>
        <vt:lpstr>슬라이드 제목</vt:lpstr>
      </vt:variant>
      <vt:variant>
        <vt:i4>20</vt:i4>
      </vt:variant>
    </vt:vector>
  </HeadingPairs>
  <TitlesOfParts>
    <vt:vector size="22" baseType="lpstr">
      <vt:lpstr>디자인 사용자 지정</vt:lpstr>
      <vt:lpstr>1_디자인 사용자 지정</vt:lpstr>
      <vt:lpstr>About ChunCheon</vt:lpstr>
      <vt:lpstr>Brief History of KNU</vt:lpstr>
      <vt:lpstr>Location of KNU</vt:lpstr>
      <vt:lpstr>Why Kangwon National University (KNU)?</vt:lpstr>
      <vt:lpstr>Specialized Fields (I)</vt:lpstr>
      <vt:lpstr>Specialized Fields (II)</vt:lpstr>
      <vt:lpstr>General Statistics</vt:lpstr>
      <vt:lpstr>Library</vt:lpstr>
      <vt:lpstr>Dormitory</vt:lpstr>
      <vt:lpstr>Number of International Students</vt:lpstr>
      <vt:lpstr>International Partners</vt:lpstr>
      <vt:lpstr>Scholarships (Undergraduate Students)</vt:lpstr>
      <vt:lpstr>Scholarship (Graduate)</vt:lpstr>
      <vt:lpstr>Scholarship details</vt:lpstr>
      <vt:lpstr>BEST-KNU Application Process</vt:lpstr>
      <vt:lpstr>Beyond Limit KNU!</vt:lpstr>
      <vt:lpstr>Aerial Photos(ChunCheon Campus)</vt:lpstr>
      <vt:lpstr>Aerial Photos(SamCheok Campus)</vt:lpstr>
      <vt:lpstr>Aerial Photos(DoGye Campus)</vt:lpstr>
      <vt:lpstr>Admission Schedule (Fall Semester)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 TITLE SLIDE</dc:title>
  <dc:creator>강석범</dc:creator>
  <cp:lastModifiedBy>User</cp:lastModifiedBy>
  <cp:revision>428</cp:revision>
  <dcterms:created xsi:type="dcterms:W3CDTF">2010-05-07T02:21:04Z</dcterms:created>
  <dcterms:modified xsi:type="dcterms:W3CDTF">2012-02-13T02:23:10Z</dcterms:modified>
</cp:coreProperties>
</file>