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
  </p:notesMasterIdLst>
  <p:handoutMasterIdLst>
    <p:handoutMasterId r:id="rId7"/>
  </p:handoutMasterIdLst>
  <p:sldIdLst>
    <p:sldId id="257" r:id="rId2"/>
    <p:sldId id="258" r:id="rId3"/>
    <p:sldId id="259" r:id="rId4"/>
    <p:sldId id="260" r:id="rId5"/>
  </p:sldIdLst>
  <p:sldSz cx="6858000" cy="9144000" type="screen4x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719" autoAdjust="0"/>
  </p:normalViewPr>
  <p:slideViewPr>
    <p:cSldViewPr>
      <p:cViewPr>
        <p:scale>
          <a:sx n="81" d="100"/>
          <a:sy n="81" d="100"/>
        </p:scale>
        <p:origin x="-570" y="186"/>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handoutMaster" Target="handoutMasters/handout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413" cy="49371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4763" y="0"/>
            <a:ext cx="2919412" cy="493713"/>
          </a:xfrm>
          <a:prstGeom prst="rect">
            <a:avLst/>
          </a:prstGeom>
        </p:spPr>
        <p:txBody>
          <a:bodyPr vert="horz" lIns="91440" tIns="45720" rIns="91440" bIns="45720" rtlCol="0"/>
          <a:lstStyle>
            <a:lvl1pPr algn="r">
              <a:defRPr sz="1200"/>
            </a:lvl1pPr>
          </a:lstStyle>
          <a:p>
            <a:fld id="{94100507-8192-498F-A322-403ED5700883}" type="datetimeFigureOut">
              <a:rPr kumimoji="1" lang="ja-JP" altLang="en-US" smtClean="0"/>
              <a:t>2011/12/22</a:t>
            </a:fld>
            <a:endParaRPr kumimoji="1" lang="ja-JP" altLang="en-US"/>
          </a:p>
        </p:txBody>
      </p:sp>
      <p:sp>
        <p:nvSpPr>
          <p:cNvPr id="4" name="フッター プレースホルダー 3"/>
          <p:cNvSpPr>
            <a:spLocks noGrp="1"/>
          </p:cNvSpPr>
          <p:nvPr>
            <p:ph type="ftr" sz="quarter" idx="2"/>
          </p:nvPr>
        </p:nvSpPr>
        <p:spPr>
          <a:xfrm>
            <a:off x="0" y="9371013"/>
            <a:ext cx="2919413" cy="493712"/>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4763" y="9371013"/>
            <a:ext cx="2919412" cy="493712"/>
          </a:xfrm>
          <a:prstGeom prst="rect">
            <a:avLst/>
          </a:prstGeom>
        </p:spPr>
        <p:txBody>
          <a:bodyPr vert="horz" lIns="91440" tIns="45720" rIns="91440" bIns="45720" rtlCol="0" anchor="b"/>
          <a:lstStyle>
            <a:lvl1pPr algn="r">
              <a:defRPr sz="1200"/>
            </a:lvl1pPr>
          </a:lstStyle>
          <a:p>
            <a:fld id="{68730DE2-B64E-4617-B8FF-F84C4B2F55FD}" type="slidenum">
              <a:rPr kumimoji="1" lang="ja-JP" altLang="en-US" smtClean="0"/>
              <a:t>‹#›</a:t>
            </a:fld>
            <a:endParaRPr kumimoji="1" lang="ja-JP" altLang="en-US"/>
          </a:p>
        </p:txBody>
      </p:sp>
    </p:spTree>
    <p:extLst>
      <p:ext uri="{BB962C8B-B14F-4D97-AF65-F5344CB8AC3E}">
        <p14:creationId xmlns:p14="http://schemas.microsoft.com/office/powerpoint/2010/main" val="132350218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62DDE723-3FE4-447F-8559-E550F9B930A3}" type="datetimeFigureOut">
              <a:rPr kumimoji="1" lang="ja-JP" altLang="en-US" smtClean="0"/>
              <a:t>2011/12/22</a:t>
            </a:fld>
            <a:endParaRPr kumimoji="1" lang="ja-JP" altLang="en-US"/>
          </a:p>
        </p:txBody>
      </p:sp>
      <p:sp>
        <p:nvSpPr>
          <p:cNvPr id="4" name="スライド イメージ プレースホルダー 3"/>
          <p:cNvSpPr>
            <a:spLocks noGrp="1" noRot="1" noChangeAspect="1"/>
          </p:cNvSpPr>
          <p:nvPr>
            <p:ph type="sldImg" idx="2"/>
          </p:nvPr>
        </p:nvSpPr>
        <p:spPr>
          <a:xfrm>
            <a:off x="1981200" y="739775"/>
            <a:ext cx="2773363" cy="37004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686499"/>
            <a:ext cx="5388610" cy="4439841"/>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1D36D1DB-834D-48FF-ACFE-9251F4936632}" type="slidenum">
              <a:rPr kumimoji="1" lang="ja-JP" altLang="en-US" smtClean="0"/>
              <a:t>‹#›</a:t>
            </a:fld>
            <a:endParaRPr kumimoji="1" lang="ja-JP" altLang="en-US"/>
          </a:p>
        </p:txBody>
      </p:sp>
    </p:spTree>
    <p:extLst>
      <p:ext uri="{BB962C8B-B14F-4D97-AF65-F5344CB8AC3E}">
        <p14:creationId xmlns:p14="http://schemas.microsoft.com/office/powerpoint/2010/main" val="70911037"/>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981200" y="739775"/>
            <a:ext cx="2773363" cy="3700463"/>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9642253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981200" y="739775"/>
            <a:ext cx="2773363" cy="3700463"/>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9642253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16" name="Rounded Rectangle 15"/>
          <p:cNvSpPr/>
          <p:nvPr/>
        </p:nvSpPr>
        <p:spPr>
          <a:xfrm>
            <a:off x="171450" y="304800"/>
            <a:ext cx="6521958" cy="804672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7" name="Group 9"/>
          <p:cNvGrpSpPr>
            <a:grpSpLocks noChangeAspect="1"/>
          </p:cNvGrpSpPr>
          <p:nvPr/>
        </p:nvGrpSpPr>
        <p:grpSpPr bwMode="hidden">
          <a:xfrm>
            <a:off x="158749" y="7138617"/>
            <a:ext cx="6542532" cy="177544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ctrTitle"/>
          </p:nvPr>
        </p:nvSpPr>
        <p:spPr>
          <a:xfrm>
            <a:off x="514350" y="2133600"/>
            <a:ext cx="5829300" cy="2373477"/>
          </a:xfrm>
        </p:spPr>
        <p:txBody>
          <a:bodyPr anchor="b">
            <a:normAutofit/>
          </a:bodyPr>
          <a:lstStyle>
            <a:lvl1pPr>
              <a:defRPr sz="4400">
                <a:solidFill>
                  <a:srgbClr val="FFFFFF"/>
                </a:solidFill>
              </a:defRPr>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028700" y="4741334"/>
            <a:ext cx="4800600" cy="1964267"/>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B8364282-A5AF-4D8A-8850-4AE22BAFA9F6}" type="datetimeFigureOut">
              <a:rPr lang="ja-JP" altLang="en-US" smtClean="0">
                <a:solidFill>
                  <a:srgbClr val="073E87"/>
                </a:solidFill>
              </a:rPr>
              <a:pPr/>
              <a:t>2011/12/22</a:t>
            </a:fld>
            <a:endParaRPr lang="ja-JP" altLang="en-US">
              <a:solidFill>
                <a:srgbClr val="073E87"/>
              </a:solidFill>
            </a:endParaRPr>
          </a:p>
        </p:txBody>
      </p:sp>
      <p:sp>
        <p:nvSpPr>
          <p:cNvPr id="5" name="Footer Placeholder 4"/>
          <p:cNvSpPr>
            <a:spLocks noGrp="1"/>
          </p:cNvSpPr>
          <p:nvPr>
            <p:ph type="ftr" sz="quarter" idx="11"/>
          </p:nvPr>
        </p:nvSpPr>
        <p:spPr/>
        <p:txBody>
          <a:bodyPr/>
          <a:lstStyle/>
          <a:p>
            <a:endParaRPr lang="ja-JP" altLang="en-US">
              <a:solidFill>
                <a:srgbClr val="073E87"/>
              </a:solidFill>
            </a:endParaRPr>
          </a:p>
        </p:txBody>
      </p:sp>
      <p:sp>
        <p:nvSpPr>
          <p:cNvPr id="6" name="Slide Number Placeholder 5"/>
          <p:cNvSpPr>
            <a:spLocks noGrp="1"/>
          </p:cNvSpPr>
          <p:nvPr>
            <p:ph type="sldNum" sz="quarter" idx="12"/>
          </p:nvPr>
        </p:nvSpPr>
        <p:spPr/>
        <p:txBody>
          <a:bodyPr/>
          <a:lstStyle/>
          <a:p>
            <a:fld id="{C9EE493A-B53B-4452-971D-2C4F72FFB4DD}" type="slidenum">
              <a:rPr lang="ja-JP" altLang="en-US" smtClean="0">
                <a:solidFill>
                  <a:srgbClr val="073E87"/>
                </a:solidFill>
              </a:rPr>
              <a:pPr/>
              <a:t>‹#›</a:t>
            </a:fld>
            <a:endParaRPr lang="ja-JP" altLang="en-US">
              <a:solidFill>
                <a:srgbClr val="073E87"/>
              </a:solidFill>
            </a:endParaRPr>
          </a:p>
        </p:txBody>
      </p:sp>
    </p:spTree>
    <p:extLst>
      <p:ext uri="{BB962C8B-B14F-4D97-AF65-F5344CB8AC3E}">
        <p14:creationId xmlns:p14="http://schemas.microsoft.com/office/powerpoint/2010/main" val="21239513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B8364282-A5AF-4D8A-8850-4AE22BAFA9F6}" type="datetimeFigureOut">
              <a:rPr lang="ja-JP" altLang="en-US" smtClean="0">
                <a:solidFill>
                  <a:srgbClr val="073E87"/>
                </a:solidFill>
              </a:rPr>
              <a:pPr/>
              <a:t>2011/12/22</a:t>
            </a:fld>
            <a:endParaRPr lang="ja-JP" altLang="en-US">
              <a:solidFill>
                <a:srgbClr val="073E87"/>
              </a:solidFill>
            </a:endParaRPr>
          </a:p>
        </p:txBody>
      </p:sp>
      <p:sp>
        <p:nvSpPr>
          <p:cNvPr id="5" name="Footer Placeholder 4"/>
          <p:cNvSpPr>
            <a:spLocks noGrp="1"/>
          </p:cNvSpPr>
          <p:nvPr>
            <p:ph type="ftr" sz="quarter" idx="11"/>
          </p:nvPr>
        </p:nvSpPr>
        <p:spPr/>
        <p:txBody>
          <a:bodyPr/>
          <a:lstStyle/>
          <a:p>
            <a:endParaRPr lang="ja-JP" altLang="en-US">
              <a:solidFill>
                <a:srgbClr val="073E87"/>
              </a:solidFill>
            </a:endParaRPr>
          </a:p>
        </p:txBody>
      </p:sp>
      <p:sp>
        <p:nvSpPr>
          <p:cNvPr id="6" name="Slide Number Placeholder 5"/>
          <p:cNvSpPr>
            <a:spLocks noGrp="1"/>
          </p:cNvSpPr>
          <p:nvPr>
            <p:ph type="sldNum" sz="quarter" idx="12"/>
          </p:nvPr>
        </p:nvSpPr>
        <p:spPr/>
        <p:txBody>
          <a:bodyPr/>
          <a:lstStyle/>
          <a:p>
            <a:fld id="{C9EE493A-B53B-4452-971D-2C4F72FFB4DD}" type="slidenum">
              <a:rPr lang="ja-JP" altLang="en-US" smtClean="0">
                <a:solidFill>
                  <a:srgbClr val="073E87"/>
                </a:solidFill>
              </a:rPr>
              <a:pPr/>
              <a:t>‹#›</a:t>
            </a:fld>
            <a:endParaRPr lang="ja-JP" altLang="en-US">
              <a:solidFill>
                <a:srgbClr val="073E87"/>
              </a:solidFill>
            </a:endParaRPr>
          </a:p>
        </p:txBody>
      </p:sp>
    </p:spTree>
    <p:extLst>
      <p:ext uri="{BB962C8B-B14F-4D97-AF65-F5344CB8AC3E}">
        <p14:creationId xmlns:p14="http://schemas.microsoft.com/office/powerpoint/2010/main" val="28560474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21" name="Rounded Rectangle 20"/>
          <p:cNvSpPr/>
          <p:nvPr/>
        </p:nvSpPr>
        <p:spPr bwMode="hidden">
          <a:xfrm>
            <a:off x="171450" y="304800"/>
            <a:ext cx="6521958" cy="1901952"/>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p>
            <a:fld id="{B8364282-A5AF-4D8A-8850-4AE22BAFA9F6}" type="datetimeFigureOut">
              <a:rPr lang="ja-JP" altLang="en-US" smtClean="0">
                <a:solidFill>
                  <a:srgbClr val="073E87"/>
                </a:solidFill>
              </a:rPr>
              <a:pPr/>
              <a:t>2011/12/22</a:t>
            </a:fld>
            <a:endParaRPr lang="ja-JP" altLang="en-US">
              <a:solidFill>
                <a:srgbClr val="073E87"/>
              </a:solidFill>
            </a:endParaRPr>
          </a:p>
        </p:txBody>
      </p:sp>
      <p:sp>
        <p:nvSpPr>
          <p:cNvPr id="5" name="Footer Placeholder 4"/>
          <p:cNvSpPr>
            <a:spLocks noGrp="1"/>
          </p:cNvSpPr>
          <p:nvPr>
            <p:ph type="ftr" sz="quarter" idx="11"/>
          </p:nvPr>
        </p:nvSpPr>
        <p:spPr/>
        <p:txBody>
          <a:bodyPr/>
          <a:lstStyle/>
          <a:p>
            <a:endParaRPr lang="ja-JP" altLang="en-US">
              <a:solidFill>
                <a:srgbClr val="073E87"/>
              </a:solidFill>
            </a:endParaRPr>
          </a:p>
        </p:txBody>
      </p:sp>
      <p:sp>
        <p:nvSpPr>
          <p:cNvPr id="6" name="Slide Number Placeholder 5"/>
          <p:cNvSpPr>
            <a:spLocks noGrp="1"/>
          </p:cNvSpPr>
          <p:nvPr>
            <p:ph type="sldNum" sz="quarter" idx="12"/>
          </p:nvPr>
        </p:nvSpPr>
        <p:spPr/>
        <p:txBody>
          <a:bodyPr/>
          <a:lstStyle/>
          <a:p>
            <a:fld id="{C9EE493A-B53B-4452-971D-2C4F72FFB4DD}" type="slidenum">
              <a:rPr lang="ja-JP" altLang="en-US" smtClean="0">
                <a:solidFill>
                  <a:srgbClr val="073E87"/>
                </a:solidFill>
              </a:rPr>
              <a:pPr/>
              <a:t>‹#›</a:t>
            </a:fld>
            <a:endParaRPr lang="ja-JP" altLang="en-US">
              <a:solidFill>
                <a:srgbClr val="073E87"/>
              </a:solidFill>
            </a:endParaRPr>
          </a:p>
        </p:txBody>
      </p:sp>
      <p:grpSp>
        <p:nvGrpSpPr>
          <p:cNvPr id="15" name="Group 14"/>
          <p:cNvGrpSpPr>
            <a:grpSpLocks noChangeAspect="1"/>
          </p:cNvGrpSpPr>
          <p:nvPr/>
        </p:nvGrpSpPr>
        <p:grpSpPr bwMode="hidden">
          <a:xfrm>
            <a:off x="158749" y="952255"/>
            <a:ext cx="6542532" cy="177544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Vertical Title 1"/>
          <p:cNvSpPr>
            <a:spLocks noGrp="1"/>
          </p:cNvSpPr>
          <p:nvPr>
            <p:ph type="title" orient="vert"/>
          </p:nvPr>
        </p:nvSpPr>
        <p:spPr>
          <a:xfrm>
            <a:off x="4972050" y="1930402"/>
            <a:ext cx="1543050" cy="5983111"/>
          </a:xfrm>
        </p:spPr>
        <p:txBody>
          <a:bodyPr vert="eaVert" anchor="ctr"/>
          <a:lstStyle>
            <a:lvl1pPr algn="l">
              <a:defRPr>
                <a:solidFill>
                  <a:schemeClr val="tx2"/>
                </a:solidFill>
              </a:defRPr>
            </a:lvl1p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342900" y="1930400"/>
            <a:ext cx="4514850" cy="5983112"/>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Tree>
    <p:extLst>
      <p:ext uri="{BB962C8B-B14F-4D97-AF65-F5344CB8AC3E}">
        <p14:creationId xmlns:p14="http://schemas.microsoft.com/office/powerpoint/2010/main" val="22573438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B8364282-A5AF-4D8A-8850-4AE22BAFA9F6}" type="datetimeFigureOut">
              <a:rPr lang="ja-JP" altLang="en-US" smtClean="0">
                <a:solidFill>
                  <a:srgbClr val="073E87"/>
                </a:solidFill>
              </a:rPr>
              <a:pPr/>
              <a:t>2011/12/22</a:t>
            </a:fld>
            <a:endParaRPr lang="ja-JP" altLang="en-US">
              <a:solidFill>
                <a:srgbClr val="073E87"/>
              </a:solidFill>
            </a:endParaRPr>
          </a:p>
        </p:txBody>
      </p:sp>
      <p:sp>
        <p:nvSpPr>
          <p:cNvPr id="5" name="Footer Placeholder 4"/>
          <p:cNvSpPr>
            <a:spLocks noGrp="1"/>
          </p:cNvSpPr>
          <p:nvPr>
            <p:ph type="ftr" sz="quarter" idx="11"/>
          </p:nvPr>
        </p:nvSpPr>
        <p:spPr/>
        <p:txBody>
          <a:bodyPr/>
          <a:lstStyle/>
          <a:p>
            <a:endParaRPr lang="ja-JP" altLang="en-US">
              <a:solidFill>
                <a:srgbClr val="073E87"/>
              </a:solidFill>
            </a:endParaRPr>
          </a:p>
        </p:txBody>
      </p:sp>
      <p:sp>
        <p:nvSpPr>
          <p:cNvPr id="6" name="Slide Number Placeholder 5"/>
          <p:cNvSpPr>
            <a:spLocks noGrp="1"/>
          </p:cNvSpPr>
          <p:nvPr>
            <p:ph type="sldNum" sz="quarter" idx="12"/>
          </p:nvPr>
        </p:nvSpPr>
        <p:spPr/>
        <p:txBody>
          <a:bodyPr/>
          <a:lstStyle/>
          <a:p>
            <a:fld id="{C9EE493A-B53B-4452-971D-2C4F72FFB4DD}" type="slidenum">
              <a:rPr lang="ja-JP" altLang="en-US" smtClean="0">
                <a:solidFill>
                  <a:srgbClr val="073E87"/>
                </a:solidFill>
              </a:rPr>
              <a:pPr/>
              <a:t>‹#›</a:t>
            </a:fld>
            <a:endParaRPr lang="ja-JP" altLang="en-US">
              <a:solidFill>
                <a:srgbClr val="073E87"/>
              </a:solidFill>
            </a:endParaRPr>
          </a:p>
        </p:txBody>
      </p:sp>
      <p:sp>
        <p:nvSpPr>
          <p:cNvPr id="7" name="Title 6"/>
          <p:cNvSpPr>
            <a:spLocks noGrp="1"/>
          </p:cNvSpPr>
          <p:nvPr>
            <p:ph type="title"/>
          </p:nvPr>
        </p:nvSpPr>
        <p:spPr/>
        <p:txBody>
          <a:bodyPr/>
          <a:lstStyle/>
          <a:p>
            <a:r>
              <a:rPr lang="ja-JP" altLang="en-US" smtClean="0"/>
              <a:t>マスター タイトルの書式設定</a:t>
            </a:r>
            <a:endParaRPr lang="en-US"/>
          </a:p>
        </p:txBody>
      </p:sp>
    </p:spTree>
    <p:extLst>
      <p:ext uri="{BB962C8B-B14F-4D97-AF65-F5344CB8AC3E}">
        <p14:creationId xmlns:p14="http://schemas.microsoft.com/office/powerpoint/2010/main" val="22533729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14" name="Rounded Rectangle 13"/>
          <p:cNvSpPr/>
          <p:nvPr/>
        </p:nvSpPr>
        <p:spPr>
          <a:xfrm>
            <a:off x="171450" y="304800"/>
            <a:ext cx="6521958" cy="6315456"/>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Freeform 14"/>
          <p:cNvSpPr>
            <a:spLocks/>
          </p:cNvSpPr>
          <p:nvPr/>
        </p:nvSpPr>
        <p:spPr bwMode="hidden">
          <a:xfrm>
            <a:off x="4535580" y="5604789"/>
            <a:ext cx="2157322" cy="952035"/>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18"/>
          <p:cNvSpPr>
            <a:spLocks/>
          </p:cNvSpPr>
          <p:nvPr/>
        </p:nvSpPr>
        <p:spPr bwMode="hidden">
          <a:xfrm>
            <a:off x="1964490" y="5433720"/>
            <a:ext cx="4158386" cy="1133517"/>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22"/>
          <p:cNvSpPr>
            <a:spLocks/>
          </p:cNvSpPr>
          <p:nvPr/>
        </p:nvSpPr>
        <p:spPr bwMode="hidden">
          <a:xfrm>
            <a:off x="2121547" y="5450084"/>
            <a:ext cx="4100985" cy="1032363"/>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6"/>
          <p:cNvSpPr>
            <a:spLocks/>
          </p:cNvSpPr>
          <p:nvPr/>
        </p:nvSpPr>
        <p:spPr bwMode="hidden">
          <a:xfrm>
            <a:off x="4207117" y="5432234"/>
            <a:ext cx="2481000" cy="868732"/>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3" name="Freeform 10"/>
          <p:cNvSpPr>
            <a:spLocks/>
          </p:cNvSpPr>
          <p:nvPr/>
        </p:nvSpPr>
        <p:spPr bwMode="hidden">
          <a:xfrm>
            <a:off x="158749" y="5411408"/>
            <a:ext cx="6542532" cy="1773165"/>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 name="Title 1"/>
          <p:cNvSpPr>
            <a:spLocks noGrp="1"/>
          </p:cNvSpPr>
          <p:nvPr>
            <p:ph type="title"/>
          </p:nvPr>
        </p:nvSpPr>
        <p:spPr>
          <a:xfrm>
            <a:off x="517524" y="3284747"/>
            <a:ext cx="5829300" cy="2032000"/>
          </a:xfrm>
        </p:spPr>
        <p:txBody>
          <a:bodyPr anchor="t">
            <a:normAutofit/>
          </a:bodyPr>
          <a:lstStyle>
            <a:lvl1pPr algn="ctr">
              <a:defRPr sz="44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025525" y="1916599"/>
            <a:ext cx="4813301" cy="1253068"/>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B8364282-A5AF-4D8A-8850-4AE22BAFA9F6}" type="datetimeFigureOut">
              <a:rPr lang="ja-JP" altLang="en-US" smtClean="0">
                <a:solidFill>
                  <a:srgbClr val="073E87"/>
                </a:solidFill>
              </a:rPr>
              <a:pPr/>
              <a:t>2011/12/22</a:t>
            </a:fld>
            <a:endParaRPr lang="ja-JP" altLang="en-US">
              <a:solidFill>
                <a:srgbClr val="073E87"/>
              </a:solidFill>
            </a:endParaRPr>
          </a:p>
        </p:txBody>
      </p:sp>
      <p:sp>
        <p:nvSpPr>
          <p:cNvPr id="5" name="Footer Placeholder 4"/>
          <p:cNvSpPr>
            <a:spLocks noGrp="1"/>
          </p:cNvSpPr>
          <p:nvPr>
            <p:ph type="ftr" sz="quarter" idx="11"/>
          </p:nvPr>
        </p:nvSpPr>
        <p:spPr/>
        <p:txBody>
          <a:bodyPr/>
          <a:lstStyle/>
          <a:p>
            <a:endParaRPr lang="ja-JP" altLang="en-US">
              <a:solidFill>
                <a:srgbClr val="073E87"/>
              </a:solidFill>
            </a:endParaRPr>
          </a:p>
        </p:txBody>
      </p:sp>
      <p:sp>
        <p:nvSpPr>
          <p:cNvPr id="6" name="Slide Number Placeholder 5"/>
          <p:cNvSpPr>
            <a:spLocks noGrp="1"/>
          </p:cNvSpPr>
          <p:nvPr>
            <p:ph type="sldNum" sz="quarter" idx="12"/>
          </p:nvPr>
        </p:nvSpPr>
        <p:spPr/>
        <p:txBody>
          <a:bodyPr/>
          <a:lstStyle/>
          <a:p>
            <a:fld id="{C9EE493A-B53B-4452-971D-2C4F72FFB4DD}" type="slidenum">
              <a:rPr lang="ja-JP" altLang="en-US" smtClean="0">
                <a:solidFill>
                  <a:srgbClr val="073E87"/>
                </a:solidFill>
              </a:rPr>
              <a:pPr/>
              <a:t>‹#›</a:t>
            </a:fld>
            <a:endParaRPr lang="ja-JP" altLang="en-US">
              <a:solidFill>
                <a:srgbClr val="073E87"/>
              </a:solidFill>
            </a:endParaRPr>
          </a:p>
        </p:txBody>
      </p:sp>
    </p:spTree>
    <p:extLst>
      <p:ext uri="{BB962C8B-B14F-4D97-AF65-F5344CB8AC3E}">
        <p14:creationId xmlns:p14="http://schemas.microsoft.com/office/powerpoint/2010/main" val="21101895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5" name="Date Placeholder 4"/>
          <p:cNvSpPr>
            <a:spLocks noGrp="1"/>
          </p:cNvSpPr>
          <p:nvPr>
            <p:ph type="dt" sz="half" idx="10"/>
          </p:nvPr>
        </p:nvSpPr>
        <p:spPr/>
        <p:txBody>
          <a:bodyPr/>
          <a:lstStyle/>
          <a:p>
            <a:fld id="{B8364282-A5AF-4D8A-8850-4AE22BAFA9F6}" type="datetimeFigureOut">
              <a:rPr lang="ja-JP" altLang="en-US" smtClean="0">
                <a:solidFill>
                  <a:srgbClr val="073E87"/>
                </a:solidFill>
              </a:rPr>
              <a:pPr/>
              <a:t>2011/12/22</a:t>
            </a:fld>
            <a:endParaRPr lang="ja-JP" altLang="en-US">
              <a:solidFill>
                <a:srgbClr val="073E87"/>
              </a:solidFill>
            </a:endParaRPr>
          </a:p>
        </p:txBody>
      </p:sp>
      <p:sp>
        <p:nvSpPr>
          <p:cNvPr id="6" name="Footer Placeholder 5"/>
          <p:cNvSpPr>
            <a:spLocks noGrp="1"/>
          </p:cNvSpPr>
          <p:nvPr>
            <p:ph type="ftr" sz="quarter" idx="11"/>
          </p:nvPr>
        </p:nvSpPr>
        <p:spPr/>
        <p:txBody>
          <a:bodyPr/>
          <a:lstStyle/>
          <a:p>
            <a:endParaRPr lang="ja-JP" altLang="en-US">
              <a:solidFill>
                <a:srgbClr val="073E87"/>
              </a:solidFill>
            </a:endParaRPr>
          </a:p>
        </p:txBody>
      </p:sp>
      <p:sp>
        <p:nvSpPr>
          <p:cNvPr id="7" name="Slide Number Placeholder 6"/>
          <p:cNvSpPr>
            <a:spLocks noGrp="1"/>
          </p:cNvSpPr>
          <p:nvPr>
            <p:ph type="sldNum" sz="quarter" idx="12"/>
          </p:nvPr>
        </p:nvSpPr>
        <p:spPr/>
        <p:txBody>
          <a:bodyPr/>
          <a:lstStyle/>
          <a:p>
            <a:fld id="{C9EE493A-B53B-4452-971D-2C4F72FFB4DD}" type="slidenum">
              <a:rPr lang="ja-JP" altLang="en-US" smtClean="0">
                <a:solidFill>
                  <a:srgbClr val="073E87"/>
                </a:solidFill>
              </a:rPr>
              <a:pPr/>
              <a:t>‹#›</a:t>
            </a:fld>
            <a:endParaRPr lang="ja-JP" altLang="en-US">
              <a:solidFill>
                <a:srgbClr val="073E87"/>
              </a:solidFill>
            </a:endParaRPr>
          </a:p>
        </p:txBody>
      </p:sp>
      <p:sp>
        <p:nvSpPr>
          <p:cNvPr id="9" name="Content Placeholder 8"/>
          <p:cNvSpPr>
            <a:spLocks noGrp="1"/>
          </p:cNvSpPr>
          <p:nvPr>
            <p:ph sz="quarter" idx="13"/>
          </p:nvPr>
        </p:nvSpPr>
        <p:spPr>
          <a:xfrm>
            <a:off x="507491" y="3572256"/>
            <a:ext cx="2866644" cy="4596384"/>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11" name="Content Placeholder 10"/>
          <p:cNvSpPr>
            <a:spLocks noGrp="1"/>
          </p:cNvSpPr>
          <p:nvPr>
            <p:ph sz="quarter" idx="14"/>
          </p:nvPr>
        </p:nvSpPr>
        <p:spPr>
          <a:xfrm>
            <a:off x="3483864" y="3572256"/>
            <a:ext cx="2866644" cy="4596384"/>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Tree>
    <p:extLst>
      <p:ext uri="{BB962C8B-B14F-4D97-AF65-F5344CB8AC3E}">
        <p14:creationId xmlns:p14="http://schemas.microsoft.com/office/powerpoint/2010/main" val="8595230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smtClean="0"/>
              <a:t>マスター タイトルの書式設定</a:t>
            </a:r>
            <a:endParaRPr lang="en-US"/>
          </a:p>
        </p:txBody>
      </p:sp>
      <p:sp>
        <p:nvSpPr>
          <p:cNvPr id="3" name="Text Placeholder 2"/>
          <p:cNvSpPr>
            <a:spLocks noGrp="1"/>
          </p:cNvSpPr>
          <p:nvPr>
            <p:ph type="body" idx="1"/>
          </p:nvPr>
        </p:nvSpPr>
        <p:spPr>
          <a:xfrm>
            <a:off x="507492" y="3570819"/>
            <a:ext cx="2866644" cy="853016"/>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508001" y="4572002"/>
            <a:ext cx="2865041" cy="3596217"/>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3486150" y="3570817"/>
            <a:ext cx="2866644" cy="853016"/>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3483769" y="4572002"/>
            <a:ext cx="2866644" cy="3596217"/>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B8364282-A5AF-4D8A-8850-4AE22BAFA9F6}" type="datetimeFigureOut">
              <a:rPr lang="ja-JP" altLang="en-US" smtClean="0">
                <a:solidFill>
                  <a:srgbClr val="073E87"/>
                </a:solidFill>
              </a:rPr>
              <a:pPr/>
              <a:t>2011/12/22</a:t>
            </a:fld>
            <a:endParaRPr lang="ja-JP" altLang="en-US">
              <a:solidFill>
                <a:srgbClr val="073E87"/>
              </a:solidFill>
            </a:endParaRPr>
          </a:p>
        </p:txBody>
      </p:sp>
      <p:sp>
        <p:nvSpPr>
          <p:cNvPr id="8" name="Footer Placeholder 7"/>
          <p:cNvSpPr>
            <a:spLocks noGrp="1"/>
          </p:cNvSpPr>
          <p:nvPr>
            <p:ph type="ftr" sz="quarter" idx="11"/>
          </p:nvPr>
        </p:nvSpPr>
        <p:spPr/>
        <p:txBody>
          <a:bodyPr/>
          <a:lstStyle/>
          <a:p>
            <a:endParaRPr lang="ja-JP" altLang="en-US">
              <a:solidFill>
                <a:srgbClr val="073E87"/>
              </a:solidFill>
            </a:endParaRPr>
          </a:p>
        </p:txBody>
      </p:sp>
      <p:sp>
        <p:nvSpPr>
          <p:cNvPr id="9" name="Slide Number Placeholder 8"/>
          <p:cNvSpPr>
            <a:spLocks noGrp="1"/>
          </p:cNvSpPr>
          <p:nvPr>
            <p:ph type="sldNum" sz="quarter" idx="12"/>
          </p:nvPr>
        </p:nvSpPr>
        <p:spPr/>
        <p:txBody>
          <a:bodyPr/>
          <a:lstStyle/>
          <a:p>
            <a:fld id="{C9EE493A-B53B-4452-971D-2C4F72FFB4DD}" type="slidenum">
              <a:rPr lang="ja-JP" altLang="en-US" smtClean="0">
                <a:solidFill>
                  <a:srgbClr val="073E87"/>
                </a:solidFill>
              </a:rPr>
              <a:pPr/>
              <a:t>‹#›</a:t>
            </a:fld>
            <a:endParaRPr lang="ja-JP" altLang="en-US">
              <a:solidFill>
                <a:srgbClr val="073E87"/>
              </a:solidFill>
            </a:endParaRPr>
          </a:p>
        </p:txBody>
      </p:sp>
    </p:spTree>
    <p:extLst>
      <p:ext uri="{BB962C8B-B14F-4D97-AF65-F5344CB8AC3E}">
        <p14:creationId xmlns:p14="http://schemas.microsoft.com/office/powerpoint/2010/main" val="38741897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Date Placeholder 2"/>
          <p:cNvSpPr>
            <a:spLocks noGrp="1"/>
          </p:cNvSpPr>
          <p:nvPr>
            <p:ph type="dt" sz="half" idx="10"/>
          </p:nvPr>
        </p:nvSpPr>
        <p:spPr/>
        <p:txBody>
          <a:bodyPr/>
          <a:lstStyle/>
          <a:p>
            <a:fld id="{B8364282-A5AF-4D8A-8850-4AE22BAFA9F6}" type="datetimeFigureOut">
              <a:rPr lang="ja-JP" altLang="en-US" smtClean="0">
                <a:solidFill>
                  <a:srgbClr val="073E87"/>
                </a:solidFill>
              </a:rPr>
              <a:pPr/>
              <a:t>2011/12/22</a:t>
            </a:fld>
            <a:endParaRPr lang="ja-JP" altLang="en-US">
              <a:solidFill>
                <a:srgbClr val="073E87"/>
              </a:solidFill>
            </a:endParaRPr>
          </a:p>
        </p:txBody>
      </p:sp>
      <p:sp>
        <p:nvSpPr>
          <p:cNvPr id="4" name="Footer Placeholder 3"/>
          <p:cNvSpPr>
            <a:spLocks noGrp="1"/>
          </p:cNvSpPr>
          <p:nvPr>
            <p:ph type="ftr" sz="quarter" idx="11"/>
          </p:nvPr>
        </p:nvSpPr>
        <p:spPr/>
        <p:txBody>
          <a:bodyPr/>
          <a:lstStyle/>
          <a:p>
            <a:endParaRPr lang="ja-JP" altLang="en-US">
              <a:solidFill>
                <a:srgbClr val="073E87"/>
              </a:solidFill>
            </a:endParaRPr>
          </a:p>
        </p:txBody>
      </p:sp>
      <p:sp>
        <p:nvSpPr>
          <p:cNvPr id="5" name="Slide Number Placeholder 4"/>
          <p:cNvSpPr>
            <a:spLocks noGrp="1"/>
          </p:cNvSpPr>
          <p:nvPr>
            <p:ph type="sldNum" sz="quarter" idx="12"/>
          </p:nvPr>
        </p:nvSpPr>
        <p:spPr/>
        <p:txBody>
          <a:bodyPr/>
          <a:lstStyle/>
          <a:p>
            <a:fld id="{C9EE493A-B53B-4452-971D-2C4F72FFB4DD}" type="slidenum">
              <a:rPr lang="ja-JP" altLang="en-US" smtClean="0">
                <a:solidFill>
                  <a:srgbClr val="073E87"/>
                </a:solidFill>
              </a:rPr>
              <a:pPr/>
              <a:t>‹#›</a:t>
            </a:fld>
            <a:endParaRPr lang="ja-JP" altLang="en-US">
              <a:solidFill>
                <a:srgbClr val="073E87"/>
              </a:solidFill>
            </a:endParaRPr>
          </a:p>
        </p:txBody>
      </p:sp>
    </p:spTree>
    <p:extLst>
      <p:ext uri="{BB962C8B-B14F-4D97-AF65-F5344CB8AC3E}">
        <p14:creationId xmlns:p14="http://schemas.microsoft.com/office/powerpoint/2010/main" val="36045051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12" name="Rounded Rectangle 11"/>
          <p:cNvSpPr/>
          <p:nvPr/>
        </p:nvSpPr>
        <p:spPr>
          <a:xfrm>
            <a:off x="171450" y="304800"/>
            <a:ext cx="6521958" cy="1901952"/>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6" name="Group 5"/>
          <p:cNvGrpSpPr>
            <a:grpSpLocks noChangeAspect="1"/>
          </p:cNvGrpSpPr>
          <p:nvPr/>
        </p:nvGrpSpPr>
        <p:grpSpPr bwMode="hidden">
          <a:xfrm>
            <a:off x="158749" y="952256"/>
            <a:ext cx="6542532" cy="1773165"/>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Date Placeholder 1"/>
          <p:cNvSpPr>
            <a:spLocks noGrp="1"/>
          </p:cNvSpPr>
          <p:nvPr>
            <p:ph type="dt" sz="half" idx="10"/>
          </p:nvPr>
        </p:nvSpPr>
        <p:spPr/>
        <p:txBody>
          <a:bodyPr/>
          <a:lstStyle/>
          <a:p>
            <a:fld id="{B8364282-A5AF-4D8A-8850-4AE22BAFA9F6}" type="datetimeFigureOut">
              <a:rPr lang="ja-JP" altLang="en-US" smtClean="0">
                <a:solidFill>
                  <a:srgbClr val="073E87"/>
                </a:solidFill>
              </a:rPr>
              <a:pPr/>
              <a:t>2011/12/22</a:t>
            </a:fld>
            <a:endParaRPr lang="ja-JP" altLang="en-US">
              <a:solidFill>
                <a:srgbClr val="073E87"/>
              </a:solidFill>
            </a:endParaRPr>
          </a:p>
        </p:txBody>
      </p:sp>
      <p:sp>
        <p:nvSpPr>
          <p:cNvPr id="3" name="Footer Placeholder 2"/>
          <p:cNvSpPr>
            <a:spLocks noGrp="1"/>
          </p:cNvSpPr>
          <p:nvPr>
            <p:ph type="ftr" sz="quarter" idx="11"/>
          </p:nvPr>
        </p:nvSpPr>
        <p:spPr/>
        <p:txBody>
          <a:bodyPr/>
          <a:lstStyle/>
          <a:p>
            <a:endParaRPr lang="ja-JP" altLang="en-US">
              <a:solidFill>
                <a:srgbClr val="073E87"/>
              </a:solidFill>
            </a:endParaRPr>
          </a:p>
        </p:txBody>
      </p:sp>
      <p:sp>
        <p:nvSpPr>
          <p:cNvPr id="4" name="Slide Number Placeholder 3"/>
          <p:cNvSpPr>
            <a:spLocks noGrp="1"/>
          </p:cNvSpPr>
          <p:nvPr>
            <p:ph type="sldNum" sz="quarter" idx="12"/>
          </p:nvPr>
        </p:nvSpPr>
        <p:spPr/>
        <p:txBody>
          <a:bodyPr/>
          <a:lstStyle/>
          <a:p>
            <a:fld id="{C9EE493A-B53B-4452-971D-2C4F72FFB4DD}" type="slidenum">
              <a:rPr lang="ja-JP" altLang="en-US" smtClean="0">
                <a:solidFill>
                  <a:srgbClr val="073E87"/>
                </a:solidFill>
              </a:rPr>
              <a:pPr/>
              <a:t>‹#›</a:t>
            </a:fld>
            <a:endParaRPr lang="ja-JP" altLang="en-US">
              <a:solidFill>
                <a:srgbClr val="073E87"/>
              </a:solidFill>
            </a:endParaRPr>
          </a:p>
        </p:txBody>
      </p:sp>
    </p:spTree>
    <p:extLst>
      <p:ext uri="{BB962C8B-B14F-4D97-AF65-F5344CB8AC3E}">
        <p14:creationId xmlns:p14="http://schemas.microsoft.com/office/powerpoint/2010/main" val="718080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15" name="Rounded Rectangle 14"/>
          <p:cNvSpPr/>
          <p:nvPr/>
        </p:nvSpPr>
        <p:spPr>
          <a:xfrm>
            <a:off x="171450" y="304800"/>
            <a:ext cx="6521958" cy="1901952"/>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Date Placeholder 4"/>
          <p:cNvSpPr>
            <a:spLocks noGrp="1"/>
          </p:cNvSpPr>
          <p:nvPr>
            <p:ph type="dt" sz="half" idx="10"/>
          </p:nvPr>
        </p:nvSpPr>
        <p:spPr/>
        <p:txBody>
          <a:bodyPr/>
          <a:lstStyle/>
          <a:p>
            <a:fld id="{B8364282-A5AF-4D8A-8850-4AE22BAFA9F6}" type="datetimeFigureOut">
              <a:rPr lang="ja-JP" altLang="en-US" smtClean="0">
                <a:solidFill>
                  <a:srgbClr val="073E87"/>
                </a:solidFill>
              </a:rPr>
              <a:pPr/>
              <a:t>2011/12/22</a:t>
            </a:fld>
            <a:endParaRPr lang="ja-JP" altLang="en-US">
              <a:solidFill>
                <a:srgbClr val="073E87"/>
              </a:solidFill>
            </a:endParaRPr>
          </a:p>
        </p:txBody>
      </p:sp>
      <p:sp>
        <p:nvSpPr>
          <p:cNvPr id="6" name="Footer Placeholder 5"/>
          <p:cNvSpPr>
            <a:spLocks noGrp="1"/>
          </p:cNvSpPr>
          <p:nvPr>
            <p:ph type="ftr" sz="quarter" idx="11"/>
          </p:nvPr>
        </p:nvSpPr>
        <p:spPr/>
        <p:txBody>
          <a:bodyPr/>
          <a:lstStyle/>
          <a:p>
            <a:endParaRPr lang="ja-JP" altLang="en-US">
              <a:solidFill>
                <a:srgbClr val="073E87"/>
              </a:solidFill>
            </a:endParaRPr>
          </a:p>
        </p:txBody>
      </p:sp>
      <p:sp>
        <p:nvSpPr>
          <p:cNvPr id="7" name="Slide Number Placeholder 6"/>
          <p:cNvSpPr>
            <a:spLocks noGrp="1"/>
          </p:cNvSpPr>
          <p:nvPr>
            <p:ph type="sldNum" sz="quarter" idx="12"/>
          </p:nvPr>
        </p:nvSpPr>
        <p:spPr/>
        <p:txBody>
          <a:bodyPr/>
          <a:lstStyle/>
          <a:p>
            <a:fld id="{C9EE493A-B53B-4452-971D-2C4F72FFB4DD}" type="slidenum">
              <a:rPr lang="ja-JP" altLang="en-US" smtClean="0">
                <a:solidFill>
                  <a:srgbClr val="073E87"/>
                </a:solidFill>
              </a:rPr>
              <a:pPr/>
              <a:t>‹#›</a:t>
            </a:fld>
            <a:endParaRPr lang="ja-JP" altLang="en-US">
              <a:solidFill>
                <a:srgbClr val="073E87"/>
              </a:solidFill>
            </a:endParaRPr>
          </a:p>
        </p:txBody>
      </p:sp>
      <p:sp>
        <p:nvSpPr>
          <p:cNvPr id="4" name="Text Placeholder 3"/>
          <p:cNvSpPr>
            <a:spLocks noGrp="1"/>
          </p:cNvSpPr>
          <p:nvPr>
            <p:ph type="body" sz="half" idx="2"/>
          </p:nvPr>
        </p:nvSpPr>
        <p:spPr>
          <a:xfrm>
            <a:off x="685800" y="4775202"/>
            <a:ext cx="2514600" cy="2540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grpSp>
        <p:nvGrpSpPr>
          <p:cNvPr id="2" name="Group 23"/>
          <p:cNvGrpSpPr>
            <a:grpSpLocks noChangeAspect="1"/>
          </p:cNvGrpSpPr>
          <p:nvPr/>
        </p:nvGrpSpPr>
        <p:grpSpPr bwMode="hidden">
          <a:xfrm>
            <a:off x="158749" y="952255"/>
            <a:ext cx="6542532" cy="177544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2" name="Title 21"/>
          <p:cNvSpPr>
            <a:spLocks noGrp="1"/>
          </p:cNvSpPr>
          <p:nvPr>
            <p:ph type="title"/>
          </p:nvPr>
        </p:nvSpPr>
        <p:spPr>
          <a:xfrm>
            <a:off x="685800" y="3048000"/>
            <a:ext cx="2514600" cy="1670304"/>
          </a:xfrm>
        </p:spPr>
        <p:txBody>
          <a:bodyPr anchor="b">
            <a:noAutofit/>
          </a:bodyPr>
          <a:lstStyle>
            <a:lvl1pPr algn="l">
              <a:defRPr sz="3200">
                <a:solidFill>
                  <a:schemeClr val="tx2"/>
                </a:solidFill>
              </a:defRPr>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488972" y="2438400"/>
            <a:ext cx="2928057" cy="508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Tree>
    <p:extLst>
      <p:ext uri="{BB962C8B-B14F-4D97-AF65-F5344CB8AC3E}">
        <p14:creationId xmlns:p14="http://schemas.microsoft.com/office/powerpoint/2010/main" val="6604512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15" name="Rounded Rectangle 14"/>
          <p:cNvSpPr/>
          <p:nvPr/>
        </p:nvSpPr>
        <p:spPr>
          <a:xfrm>
            <a:off x="171450" y="304800"/>
            <a:ext cx="6521958" cy="804672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9" name="Group 8"/>
          <p:cNvGrpSpPr>
            <a:grpSpLocks noChangeAspect="1"/>
          </p:cNvGrpSpPr>
          <p:nvPr/>
        </p:nvGrpSpPr>
        <p:grpSpPr bwMode="hidden">
          <a:xfrm>
            <a:off x="158749" y="7138617"/>
            <a:ext cx="6542532" cy="177544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title"/>
          </p:nvPr>
        </p:nvSpPr>
        <p:spPr>
          <a:xfrm>
            <a:off x="3655617" y="451556"/>
            <a:ext cx="2859484" cy="3239912"/>
          </a:xfrm>
        </p:spPr>
        <p:txBody>
          <a:bodyPr anchor="b">
            <a:normAutofit/>
          </a:bodyPr>
          <a:lstStyle>
            <a:lvl1pPr algn="l">
              <a:defRPr sz="2800" b="0">
                <a:solidFill>
                  <a:srgbClr val="FFFFFF"/>
                </a:solidFill>
              </a:defRPr>
            </a:lvl1pPr>
          </a:lstStyle>
          <a:p>
            <a:r>
              <a:rPr lang="ja-JP" altLang="en-US" smtClean="0"/>
              <a:t>マスター タイトルの書式設定</a:t>
            </a:r>
            <a:endParaRPr lang="en-US" dirty="0"/>
          </a:p>
        </p:txBody>
      </p:sp>
      <p:sp>
        <p:nvSpPr>
          <p:cNvPr id="4" name="Text Placeholder 3"/>
          <p:cNvSpPr>
            <a:spLocks noGrp="1"/>
          </p:cNvSpPr>
          <p:nvPr>
            <p:ph type="body" sz="half" idx="2"/>
          </p:nvPr>
        </p:nvSpPr>
        <p:spPr>
          <a:xfrm>
            <a:off x="3651250" y="3714046"/>
            <a:ext cx="2863850" cy="3228623"/>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B8364282-A5AF-4D8A-8850-4AE22BAFA9F6}" type="datetimeFigureOut">
              <a:rPr lang="ja-JP" altLang="en-US" smtClean="0">
                <a:solidFill>
                  <a:srgbClr val="073E87"/>
                </a:solidFill>
              </a:rPr>
              <a:pPr/>
              <a:t>2011/12/22</a:t>
            </a:fld>
            <a:endParaRPr lang="ja-JP" altLang="en-US">
              <a:solidFill>
                <a:srgbClr val="073E87"/>
              </a:solidFill>
            </a:endParaRPr>
          </a:p>
        </p:txBody>
      </p:sp>
      <p:sp>
        <p:nvSpPr>
          <p:cNvPr id="6" name="Footer Placeholder 5"/>
          <p:cNvSpPr>
            <a:spLocks noGrp="1"/>
          </p:cNvSpPr>
          <p:nvPr>
            <p:ph type="ftr" sz="quarter" idx="11"/>
          </p:nvPr>
        </p:nvSpPr>
        <p:spPr/>
        <p:txBody>
          <a:bodyPr/>
          <a:lstStyle/>
          <a:p>
            <a:endParaRPr lang="ja-JP" altLang="en-US">
              <a:solidFill>
                <a:srgbClr val="073E87"/>
              </a:solidFill>
            </a:endParaRPr>
          </a:p>
        </p:txBody>
      </p:sp>
      <p:sp>
        <p:nvSpPr>
          <p:cNvPr id="7" name="Slide Number Placeholder 6"/>
          <p:cNvSpPr>
            <a:spLocks noGrp="1"/>
          </p:cNvSpPr>
          <p:nvPr>
            <p:ph type="sldNum" sz="quarter" idx="12"/>
          </p:nvPr>
        </p:nvSpPr>
        <p:spPr/>
        <p:txBody>
          <a:bodyPr/>
          <a:lstStyle/>
          <a:p>
            <a:fld id="{C9EE493A-B53B-4452-971D-2C4F72FFB4DD}" type="slidenum">
              <a:rPr lang="ja-JP" altLang="en-US" smtClean="0">
                <a:solidFill>
                  <a:srgbClr val="073E87"/>
                </a:solidFill>
              </a:rPr>
              <a:pPr/>
              <a:t>‹#›</a:t>
            </a:fld>
            <a:endParaRPr lang="ja-JP" altLang="en-US">
              <a:solidFill>
                <a:srgbClr val="073E87"/>
              </a:solidFill>
            </a:endParaRPr>
          </a:p>
        </p:txBody>
      </p:sp>
      <p:sp>
        <p:nvSpPr>
          <p:cNvPr id="3" name="Picture Placeholder 2"/>
          <p:cNvSpPr>
            <a:spLocks noGrp="1"/>
          </p:cNvSpPr>
          <p:nvPr>
            <p:ph type="pic" idx="1"/>
          </p:nvPr>
        </p:nvSpPr>
        <p:spPr>
          <a:xfrm>
            <a:off x="628650" y="1828800"/>
            <a:ext cx="2674620" cy="390144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アイコンをクリックして図を追加</a:t>
            </a:r>
            <a:endParaRPr lang="en-US" dirty="0"/>
          </a:p>
        </p:txBody>
      </p:sp>
    </p:spTree>
    <p:extLst>
      <p:ext uri="{BB962C8B-B14F-4D97-AF65-F5344CB8AC3E}">
        <p14:creationId xmlns:p14="http://schemas.microsoft.com/office/powerpoint/2010/main" val="33898904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171450" y="304800"/>
            <a:ext cx="6521958" cy="329184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8" name="Group 15"/>
          <p:cNvGrpSpPr>
            <a:grpSpLocks noChangeAspect="1"/>
          </p:cNvGrpSpPr>
          <p:nvPr/>
        </p:nvGrpSpPr>
        <p:grpSpPr bwMode="hidden">
          <a:xfrm>
            <a:off x="158749" y="2239240"/>
            <a:ext cx="6542532" cy="1773165"/>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Placeholder 1"/>
          <p:cNvSpPr>
            <a:spLocks noGrp="1"/>
          </p:cNvSpPr>
          <p:nvPr>
            <p:ph type="title"/>
          </p:nvPr>
        </p:nvSpPr>
        <p:spPr>
          <a:xfrm>
            <a:off x="342900" y="451104"/>
            <a:ext cx="6172200" cy="1670304"/>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4" name="Date Placeholder 3"/>
          <p:cNvSpPr>
            <a:spLocks noGrp="1"/>
          </p:cNvSpPr>
          <p:nvPr>
            <p:ph type="dt" sz="half" idx="2"/>
          </p:nvPr>
        </p:nvSpPr>
        <p:spPr>
          <a:xfrm>
            <a:off x="3872755" y="8333554"/>
            <a:ext cx="2840018" cy="486833"/>
          </a:xfrm>
          <a:prstGeom prst="rect">
            <a:avLst/>
          </a:prstGeom>
        </p:spPr>
        <p:txBody>
          <a:bodyPr vert="horz" lIns="91440" tIns="45720" rIns="91440" bIns="45720" rtlCol="0" anchor="ctr"/>
          <a:lstStyle>
            <a:lvl1pPr algn="r">
              <a:defRPr sz="1000">
                <a:solidFill>
                  <a:schemeClr val="tx2"/>
                </a:solidFill>
              </a:defRPr>
            </a:lvl1pPr>
          </a:lstStyle>
          <a:p>
            <a:fld id="{B8364282-A5AF-4D8A-8850-4AE22BAFA9F6}" type="datetimeFigureOut">
              <a:rPr lang="ja-JP" altLang="en-US" smtClean="0">
                <a:solidFill>
                  <a:srgbClr val="073E87"/>
                </a:solidFill>
              </a:rPr>
              <a:pPr/>
              <a:t>2011/12/22</a:t>
            </a:fld>
            <a:endParaRPr lang="ja-JP" altLang="en-US">
              <a:solidFill>
                <a:srgbClr val="073E87"/>
              </a:solidFill>
            </a:endParaRPr>
          </a:p>
        </p:txBody>
      </p:sp>
      <p:sp>
        <p:nvSpPr>
          <p:cNvPr id="5" name="Footer Placeholder 4"/>
          <p:cNvSpPr>
            <a:spLocks noGrp="1"/>
          </p:cNvSpPr>
          <p:nvPr>
            <p:ph type="ftr" sz="quarter" idx="3"/>
          </p:nvPr>
        </p:nvSpPr>
        <p:spPr>
          <a:xfrm>
            <a:off x="145230" y="8333554"/>
            <a:ext cx="2840018" cy="486833"/>
          </a:xfrm>
          <a:prstGeom prst="rect">
            <a:avLst/>
          </a:prstGeom>
        </p:spPr>
        <p:txBody>
          <a:bodyPr vert="horz" lIns="91440" tIns="45720" rIns="91440" bIns="45720" rtlCol="0" anchor="ctr"/>
          <a:lstStyle>
            <a:lvl1pPr algn="l">
              <a:defRPr sz="1000">
                <a:solidFill>
                  <a:schemeClr val="tx2"/>
                </a:solidFill>
              </a:defRPr>
            </a:lvl1pPr>
          </a:lstStyle>
          <a:p>
            <a:endParaRPr lang="ja-JP" altLang="en-US">
              <a:solidFill>
                <a:srgbClr val="073E87"/>
              </a:solidFill>
            </a:endParaRPr>
          </a:p>
        </p:txBody>
      </p:sp>
      <p:sp>
        <p:nvSpPr>
          <p:cNvPr id="6" name="Slide Number Placeholder 5"/>
          <p:cNvSpPr>
            <a:spLocks noGrp="1"/>
          </p:cNvSpPr>
          <p:nvPr>
            <p:ph type="sldNum" sz="quarter" idx="4"/>
          </p:nvPr>
        </p:nvSpPr>
        <p:spPr>
          <a:xfrm>
            <a:off x="2993317" y="8333553"/>
            <a:ext cx="871370" cy="486833"/>
          </a:xfrm>
          <a:prstGeom prst="rect">
            <a:avLst/>
          </a:prstGeom>
        </p:spPr>
        <p:txBody>
          <a:bodyPr vert="horz" lIns="91440" tIns="45720" rIns="91440" bIns="45720" rtlCol="0" anchor="ctr"/>
          <a:lstStyle>
            <a:lvl1pPr algn="ctr">
              <a:defRPr sz="1000">
                <a:solidFill>
                  <a:schemeClr val="tx2"/>
                </a:solidFill>
              </a:defRPr>
            </a:lvl1pPr>
          </a:lstStyle>
          <a:p>
            <a:fld id="{C9EE493A-B53B-4452-971D-2C4F72FFB4DD}" type="slidenum">
              <a:rPr lang="ja-JP" altLang="en-US" smtClean="0">
                <a:solidFill>
                  <a:srgbClr val="073E87"/>
                </a:solidFill>
              </a:rPr>
              <a:pPr/>
              <a:t>‹#›</a:t>
            </a:fld>
            <a:endParaRPr lang="ja-JP" altLang="en-US">
              <a:solidFill>
                <a:srgbClr val="073E87"/>
              </a:solidFill>
            </a:endParaRPr>
          </a:p>
        </p:txBody>
      </p:sp>
      <p:sp>
        <p:nvSpPr>
          <p:cNvPr id="3" name="Text Placeholder 2"/>
          <p:cNvSpPr>
            <a:spLocks noGrp="1"/>
          </p:cNvSpPr>
          <p:nvPr>
            <p:ph type="body" idx="1"/>
          </p:nvPr>
        </p:nvSpPr>
        <p:spPr>
          <a:xfrm>
            <a:off x="654051" y="3567289"/>
            <a:ext cx="5556250" cy="460092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Tree>
    <p:extLst>
      <p:ext uri="{BB962C8B-B14F-4D97-AF65-F5344CB8AC3E}">
        <p14:creationId xmlns:p14="http://schemas.microsoft.com/office/powerpoint/2010/main" val="21818840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kumimoji="1"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kumimoji="1"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kumimoji="1"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kumimoji="1"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kumimoji="1"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051507" y="8541732"/>
            <a:ext cx="2844048" cy="369332"/>
          </a:xfrm>
          <a:prstGeom prst="rect">
            <a:avLst/>
          </a:prstGeom>
          <a:noFill/>
        </p:spPr>
        <p:txBody>
          <a:bodyPr wrap="none" rtlCol="0">
            <a:spAutoFit/>
          </a:bodyPr>
          <a:lstStyle/>
          <a:p>
            <a:r>
              <a:rPr lang="ja-JP" altLang="en-US" dirty="0" smtClean="0">
                <a:solidFill>
                  <a:prstClr val="black"/>
                </a:solidFill>
              </a:rPr>
              <a:t>ＴＯＫＡＩ</a:t>
            </a:r>
            <a:r>
              <a:rPr lang="ja-JP" altLang="en-US" dirty="0">
                <a:solidFill>
                  <a:prstClr val="black"/>
                </a:solidFill>
              </a:rPr>
              <a:t>　ＵＮＩＶＥＲＳＩＴＹ</a:t>
            </a:r>
          </a:p>
        </p:txBody>
      </p:sp>
      <p:sp>
        <p:nvSpPr>
          <p:cNvPr id="5" name="テキスト ボックス 4"/>
          <p:cNvSpPr txBox="1"/>
          <p:nvPr/>
        </p:nvSpPr>
        <p:spPr>
          <a:xfrm>
            <a:off x="96492" y="1763688"/>
            <a:ext cx="6643806" cy="707886"/>
          </a:xfrm>
          <a:prstGeom prst="rect">
            <a:avLst/>
          </a:prstGeom>
          <a:noFill/>
        </p:spPr>
        <p:txBody>
          <a:bodyPr wrap="none" rtlCol="0">
            <a:spAutoFit/>
          </a:bodyPr>
          <a:lstStyle/>
          <a:p>
            <a:pPr algn="ctr"/>
            <a:r>
              <a:rPr lang="en-US" altLang="ja-JP" sz="2000" b="1" i="1" dirty="0">
                <a:solidFill>
                  <a:prstClr val="white"/>
                </a:solidFill>
                <a:effectLst>
                  <a:outerShdw blurRad="38100" dist="38100" dir="2700000" algn="tl">
                    <a:srgbClr val="000000">
                      <a:alpha val="43137"/>
                    </a:srgbClr>
                  </a:outerShdw>
                </a:effectLst>
              </a:rPr>
              <a:t>“Risk Management for the 21st Century:</a:t>
            </a:r>
          </a:p>
          <a:p>
            <a:r>
              <a:rPr lang="en-US" altLang="ja-JP" sz="2000" b="1" i="1" dirty="0">
                <a:solidFill>
                  <a:prstClr val="white"/>
                </a:solidFill>
                <a:effectLst>
                  <a:outerShdw blurRad="38100" dist="38100" dir="2700000" algn="tl">
                    <a:srgbClr val="000000">
                      <a:alpha val="43137"/>
                    </a:srgbClr>
                  </a:outerShdw>
                </a:effectLst>
              </a:rPr>
              <a:t> What We Can Learn From the Great East Japan Earthquake”</a:t>
            </a:r>
          </a:p>
        </p:txBody>
      </p:sp>
      <p:pic>
        <p:nvPicPr>
          <p:cNvPr id="1041" name="Picture 17" descr="C:\Users\GIANT02\AppData\Local\Microsoft\Windows\Temporary Internet Files\Content.IE5\YUZIC209\MP900400805[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61961" y="527016"/>
            <a:ext cx="1090241" cy="872192"/>
          </a:xfrm>
          <a:prstGeom prst="rect">
            <a:avLst/>
          </a:prstGeom>
          <a:noFill/>
          <a:extLst>
            <a:ext uri="{909E8E84-426E-40DD-AFC4-6F175D3DCCD1}">
              <a14:hiddenFill xmlns:a14="http://schemas.microsoft.com/office/drawing/2010/main">
                <a:solidFill>
                  <a:srgbClr val="FFFFFF"/>
                </a:solidFill>
              </a14:hiddenFill>
            </a:ext>
          </a:extLst>
        </p:spPr>
      </p:pic>
      <p:pic>
        <p:nvPicPr>
          <p:cNvPr id="1047" name="Picture 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1772" y="2767954"/>
            <a:ext cx="3254660" cy="16049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8" name="Picture 3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4321" y="587324"/>
            <a:ext cx="659134" cy="811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テキスト ボックス 1"/>
          <p:cNvSpPr txBox="1"/>
          <p:nvPr/>
        </p:nvSpPr>
        <p:spPr>
          <a:xfrm>
            <a:off x="1463550" y="593780"/>
            <a:ext cx="3843360" cy="1015663"/>
          </a:xfrm>
          <a:prstGeom prst="rect">
            <a:avLst/>
          </a:prstGeom>
          <a:noFill/>
        </p:spPr>
        <p:txBody>
          <a:bodyPr wrap="none" rtlCol="0">
            <a:spAutoFit/>
          </a:bodyPr>
          <a:lstStyle/>
          <a:p>
            <a:pPr algn="ctr"/>
            <a:r>
              <a:rPr lang="en-US" altLang="ja-JP" sz="1600" b="1" i="1" dirty="0">
                <a:solidFill>
                  <a:schemeClr val="bg1"/>
                </a:solidFill>
              </a:rPr>
              <a:t>Short Term Study Abroad Programs 2012 </a:t>
            </a:r>
            <a:endParaRPr lang="ja-JP" altLang="en-US" sz="1600" b="1" i="1" dirty="0">
              <a:solidFill>
                <a:schemeClr val="bg1"/>
              </a:solidFill>
            </a:endParaRPr>
          </a:p>
          <a:p>
            <a:pPr algn="ctr"/>
            <a:endParaRPr lang="en-US" altLang="ja-JP" sz="1600" b="1" i="1" dirty="0" smtClean="0">
              <a:solidFill>
                <a:schemeClr val="bg1"/>
              </a:solidFill>
            </a:endParaRPr>
          </a:p>
          <a:p>
            <a:pPr algn="ctr"/>
            <a:r>
              <a:rPr lang="en-US" altLang="ja-JP" sz="1400" dirty="0" smtClean="0">
                <a:solidFill>
                  <a:schemeClr val="bg1"/>
                </a:solidFill>
              </a:rPr>
              <a:t>Tokai </a:t>
            </a:r>
            <a:r>
              <a:rPr lang="en-US" altLang="ja-JP" sz="1400" dirty="0">
                <a:solidFill>
                  <a:schemeClr val="bg1"/>
                </a:solidFill>
              </a:rPr>
              <a:t>Institute of Global Education and Research</a:t>
            </a:r>
          </a:p>
          <a:p>
            <a:pPr algn="ctr"/>
            <a:r>
              <a:rPr lang="en-US" altLang="ja-JP" sz="1400" dirty="0">
                <a:solidFill>
                  <a:schemeClr val="bg1"/>
                </a:solidFill>
              </a:rPr>
              <a:t>Tokai </a:t>
            </a:r>
            <a:r>
              <a:rPr lang="en-US" altLang="ja-JP" sz="1400" dirty="0" smtClean="0">
                <a:solidFill>
                  <a:schemeClr val="bg1"/>
                </a:solidFill>
              </a:rPr>
              <a:t>University</a:t>
            </a:r>
            <a:endParaRPr lang="en-US" altLang="ja-JP" sz="1400" dirty="0">
              <a:solidFill>
                <a:schemeClr val="bg1"/>
              </a:solidFill>
            </a:endParaRPr>
          </a:p>
        </p:txBody>
      </p:sp>
      <p:pic>
        <p:nvPicPr>
          <p:cNvPr id="1044" name="Picture 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61048" y="5111422"/>
            <a:ext cx="2731303" cy="1816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6" descr="C:\Users\263510\AppData\Local\Microsoft\Windows\Temporary Internet Files\Content.IE5\Q8JV8C8S\MP900434044[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89249" y="2734418"/>
            <a:ext cx="3000195" cy="192512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4" descr="C:\Users\263510\AppData\Local\Microsoft\Windows\Temporary Internet Files\Content.IE5\Q8JV8C8S\MP900443110[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89247" y="5072471"/>
            <a:ext cx="2807705" cy="1868496"/>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C:\Users\263510\AppData\Local\Microsoft\Windows\Temporary Internet Files\Content.IE5\8FYK1MCJ\MP900430642[1].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856434" y="3847942"/>
            <a:ext cx="2829842" cy="18836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62415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1988840" y="8541732"/>
            <a:ext cx="2844048" cy="369332"/>
          </a:xfrm>
          <a:prstGeom prst="rect">
            <a:avLst/>
          </a:prstGeom>
          <a:noFill/>
        </p:spPr>
        <p:txBody>
          <a:bodyPr wrap="none" rtlCol="0">
            <a:spAutoFit/>
          </a:bodyPr>
          <a:lstStyle/>
          <a:p>
            <a:r>
              <a:rPr lang="ja-JP" altLang="en-US" dirty="0">
                <a:solidFill>
                  <a:prstClr val="black"/>
                </a:solidFill>
              </a:rPr>
              <a:t>ＴＯＫＡＩ　ＵＮＩＶＥＲＳＩＴＹ</a:t>
            </a:r>
          </a:p>
        </p:txBody>
      </p:sp>
      <p:sp>
        <p:nvSpPr>
          <p:cNvPr id="16" name="テキスト ボックス 15"/>
          <p:cNvSpPr txBox="1"/>
          <p:nvPr/>
        </p:nvSpPr>
        <p:spPr>
          <a:xfrm>
            <a:off x="116632" y="310319"/>
            <a:ext cx="6202339" cy="2154436"/>
          </a:xfrm>
          <a:prstGeom prst="rect">
            <a:avLst/>
          </a:prstGeom>
          <a:noFill/>
        </p:spPr>
        <p:txBody>
          <a:bodyPr wrap="none" rtlCol="0">
            <a:spAutoFit/>
          </a:bodyPr>
          <a:lstStyle/>
          <a:p>
            <a:r>
              <a:rPr lang="ja-JP" altLang="en-US" b="1" i="1" dirty="0" smtClean="0">
                <a:solidFill>
                  <a:schemeClr val="accent5"/>
                </a:solidFill>
                <a:effectLst>
                  <a:outerShdw blurRad="38100" dist="38100" dir="2700000" algn="tl">
                    <a:srgbClr val="000000">
                      <a:alpha val="43137"/>
                    </a:srgbClr>
                  </a:outerShdw>
                </a:effectLst>
              </a:rPr>
              <a:t>＜＜</a:t>
            </a:r>
            <a:r>
              <a:rPr lang="en-US" altLang="ja-JP" b="1" i="1" dirty="0">
                <a:solidFill>
                  <a:schemeClr val="accent5"/>
                </a:solidFill>
                <a:effectLst>
                  <a:outerShdw blurRad="38100" dist="38100" dir="2700000" algn="tl">
                    <a:srgbClr val="000000">
                      <a:alpha val="43137"/>
                    </a:srgbClr>
                  </a:outerShdw>
                </a:effectLst>
              </a:rPr>
              <a:t>For Engineering students</a:t>
            </a:r>
            <a:r>
              <a:rPr lang="ja-JP" altLang="en-US" b="1" i="1" dirty="0" smtClean="0">
                <a:solidFill>
                  <a:schemeClr val="accent5"/>
                </a:solidFill>
                <a:effectLst>
                  <a:outerShdw blurRad="38100" dist="38100" dir="2700000" algn="tl">
                    <a:srgbClr val="000000">
                      <a:alpha val="43137"/>
                    </a:srgbClr>
                  </a:outerShdw>
                </a:effectLst>
              </a:rPr>
              <a:t>＞＞</a:t>
            </a:r>
            <a:endParaRPr lang="ja-JP" altLang="en-US" b="1" i="1" dirty="0">
              <a:solidFill>
                <a:schemeClr val="accent5"/>
              </a:solidFill>
              <a:effectLst>
                <a:outerShdw blurRad="38100" dist="38100" dir="2700000" algn="tl">
                  <a:srgbClr val="000000">
                    <a:alpha val="43137"/>
                  </a:srgbClr>
                </a:outerShdw>
              </a:effectLst>
            </a:endParaRPr>
          </a:p>
          <a:p>
            <a:r>
              <a:rPr lang="en-US" altLang="ja-JP" sz="1600" b="1" i="1" dirty="0">
                <a:solidFill>
                  <a:prstClr val="white"/>
                </a:solidFill>
                <a:effectLst>
                  <a:outerShdw blurRad="38100" dist="38100" dir="2700000" algn="tl">
                    <a:srgbClr val="000000">
                      <a:alpha val="43137"/>
                    </a:srgbClr>
                  </a:outerShdw>
                </a:effectLst>
              </a:rPr>
              <a:t>Japanese Cutting Edge Technology: </a:t>
            </a:r>
            <a:r>
              <a:rPr lang="en-US" altLang="ja-JP" sz="1600" b="1" i="1" dirty="0" smtClean="0">
                <a:solidFill>
                  <a:prstClr val="white"/>
                </a:solidFill>
                <a:effectLst>
                  <a:outerShdw blurRad="38100" dist="38100" dir="2700000" algn="tl">
                    <a:srgbClr val="000000">
                      <a:alpha val="43137"/>
                    </a:srgbClr>
                  </a:outerShdw>
                </a:effectLst>
              </a:rPr>
              <a:t>Prevention </a:t>
            </a:r>
            <a:r>
              <a:rPr lang="en-US" altLang="ja-JP" sz="1600" b="1" i="1" dirty="0">
                <a:solidFill>
                  <a:prstClr val="white"/>
                </a:solidFill>
                <a:effectLst>
                  <a:outerShdw blurRad="38100" dist="38100" dir="2700000" algn="tl">
                    <a:srgbClr val="000000">
                      <a:alpha val="43137"/>
                    </a:srgbClr>
                  </a:outerShdw>
                </a:effectLst>
              </a:rPr>
              <a:t>of </a:t>
            </a:r>
            <a:endParaRPr lang="en-US" altLang="ja-JP" sz="1600" b="1" i="1" dirty="0" smtClean="0">
              <a:solidFill>
                <a:prstClr val="white"/>
              </a:solidFill>
              <a:effectLst>
                <a:outerShdw blurRad="38100" dist="38100" dir="2700000" algn="tl">
                  <a:srgbClr val="000000">
                    <a:alpha val="43137"/>
                  </a:srgbClr>
                </a:outerShdw>
              </a:effectLst>
            </a:endParaRPr>
          </a:p>
          <a:p>
            <a:r>
              <a:rPr lang="en-US" altLang="ja-JP" sz="1600" b="1" i="1" dirty="0" smtClean="0">
                <a:solidFill>
                  <a:prstClr val="white"/>
                </a:solidFill>
                <a:effectLst>
                  <a:outerShdw blurRad="38100" dist="38100" dir="2700000" algn="tl">
                    <a:srgbClr val="000000">
                      <a:alpha val="43137"/>
                    </a:srgbClr>
                  </a:outerShdw>
                </a:effectLst>
              </a:rPr>
              <a:t>Natural </a:t>
            </a:r>
            <a:r>
              <a:rPr lang="en-US" altLang="ja-JP" sz="1600" b="1" i="1" dirty="0">
                <a:solidFill>
                  <a:prstClr val="white"/>
                </a:solidFill>
                <a:effectLst>
                  <a:outerShdw blurRad="38100" dist="38100" dir="2700000" algn="tl">
                    <a:srgbClr val="000000">
                      <a:alpha val="43137"/>
                    </a:srgbClr>
                  </a:outerShdw>
                </a:effectLst>
              </a:rPr>
              <a:t>Disasters and Post-disaster Restorative </a:t>
            </a:r>
            <a:r>
              <a:rPr lang="en-US" altLang="ja-JP" sz="1600" b="1" i="1" dirty="0" smtClean="0">
                <a:solidFill>
                  <a:prstClr val="white"/>
                </a:solidFill>
                <a:effectLst>
                  <a:outerShdw blurRad="38100" dist="38100" dir="2700000" algn="tl">
                    <a:srgbClr val="000000">
                      <a:alpha val="43137"/>
                    </a:srgbClr>
                  </a:outerShdw>
                </a:effectLst>
              </a:rPr>
              <a:t>Action</a:t>
            </a:r>
          </a:p>
          <a:p>
            <a:endParaRPr lang="en-US" altLang="ja-JP" sz="1600" b="1" i="1" dirty="0">
              <a:solidFill>
                <a:prstClr val="white"/>
              </a:solidFill>
              <a:effectLst>
                <a:outerShdw blurRad="38100" dist="38100" dir="2700000" algn="tl">
                  <a:srgbClr val="000000">
                    <a:alpha val="43137"/>
                  </a:srgbClr>
                </a:outerShdw>
              </a:effectLst>
            </a:endParaRPr>
          </a:p>
          <a:p>
            <a:r>
              <a:rPr lang="ja-JP" altLang="en-US" b="1" i="1" dirty="0" smtClean="0">
                <a:solidFill>
                  <a:schemeClr val="accent5"/>
                </a:solidFill>
                <a:effectLst>
                  <a:outerShdw blurRad="38100" dist="38100" dir="2700000" algn="tl">
                    <a:srgbClr val="000000">
                      <a:alpha val="43137"/>
                    </a:srgbClr>
                  </a:outerShdw>
                </a:effectLst>
              </a:rPr>
              <a:t>＜＜</a:t>
            </a:r>
            <a:r>
              <a:rPr lang="en-US" altLang="ja-JP" b="1" i="1" dirty="0">
                <a:solidFill>
                  <a:schemeClr val="accent5"/>
                </a:solidFill>
                <a:effectLst>
                  <a:outerShdw blurRad="38100" dist="38100" dir="2700000" algn="tl">
                    <a:srgbClr val="000000">
                      <a:alpha val="43137"/>
                    </a:srgbClr>
                  </a:outerShdw>
                </a:effectLst>
              </a:rPr>
              <a:t>For Business Management students</a:t>
            </a:r>
            <a:r>
              <a:rPr lang="ja-JP" altLang="en-US" b="1" i="1" dirty="0" smtClean="0">
                <a:solidFill>
                  <a:schemeClr val="accent5"/>
                </a:solidFill>
                <a:effectLst>
                  <a:outerShdw blurRad="38100" dist="38100" dir="2700000" algn="tl">
                    <a:srgbClr val="000000">
                      <a:alpha val="43137"/>
                    </a:srgbClr>
                  </a:outerShdw>
                </a:effectLst>
              </a:rPr>
              <a:t>＞＞</a:t>
            </a:r>
            <a:endParaRPr lang="en-US" altLang="ja-JP" b="1" i="1" dirty="0" smtClean="0">
              <a:solidFill>
                <a:schemeClr val="accent5"/>
              </a:solidFill>
              <a:effectLst>
                <a:outerShdw blurRad="38100" dist="38100" dir="2700000" algn="tl">
                  <a:srgbClr val="000000">
                    <a:alpha val="43137"/>
                  </a:srgbClr>
                </a:outerShdw>
              </a:effectLst>
            </a:endParaRPr>
          </a:p>
          <a:p>
            <a:r>
              <a:rPr lang="en-US" altLang="ja-JP" sz="1600" b="1" i="1" dirty="0" err="1" smtClean="0">
                <a:solidFill>
                  <a:prstClr val="white"/>
                </a:solidFill>
                <a:effectLst>
                  <a:outerShdw blurRad="38100" dist="38100" dir="2700000" algn="tl">
                    <a:srgbClr val="000000">
                      <a:alpha val="43137"/>
                    </a:srgbClr>
                  </a:outerShdw>
                </a:effectLst>
              </a:rPr>
              <a:t>Glocal</a:t>
            </a:r>
            <a:r>
              <a:rPr lang="en-US" altLang="ja-JP" sz="1600" b="1" i="1" dirty="0" smtClean="0">
                <a:solidFill>
                  <a:prstClr val="white"/>
                </a:solidFill>
                <a:effectLst>
                  <a:outerShdw blurRad="38100" dist="38100" dir="2700000" algn="tl">
                    <a:srgbClr val="000000">
                      <a:alpha val="43137"/>
                    </a:srgbClr>
                  </a:outerShdw>
                </a:effectLst>
              </a:rPr>
              <a:t> </a:t>
            </a:r>
            <a:r>
              <a:rPr lang="en-US" altLang="ja-JP" sz="1600" b="1" i="1" dirty="0">
                <a:solidFill>
                  <a:prstClr val="white"/>
                </a:solidFill>
                <a:effectLst>
                  <a:outerShdw blurRad="38100" dist="38100" dir="2700000" algn="tl">
                    <a:srgbClr val="000000">
                      <a:alpha val="43137"/>
                    </a:srgbClr>
                  </a:outerShdw>
                </a:effectLst>
              </a:rPr>
              <a:t>Business Management: </a:t>
            </a:r>
            <a:endParaRPr lang="en-US" altLang="ja-JP" sz="1600" b="1" i="1" dirty="0" smtClean="0">
              <a:solidFill>
                <a:prstClr val="white"/>
              </a:solidFill>
              <a:effectLst>
                <a:outerShdw blurRad="38100" dist="38100" dir="2700000" algn="tl">
                  <a:srgbClr val="000000">
                    <a:alpha val="43137"/>
                  </a:srgbClr>
                </a:outerShdw>
              </a:effectLst>
            </a:endParaRPr>
          </a:p>
          <a:p>
            <a:r>
              <a:rPr lang="en-US" altLang="ja-JP" sz="1600" b="1" i="1" dirty="0" smtClean="0">
                <a:solidFill>
                  <a:prstClr val="white"/>
                </a:solidFill>
                <a:effectLst>
                  <a:outerShdw blurRad="38100" dist="38100" dir="2700000" algn="tl">
                    <a:srgbClr val="000000">
                      <a:alpha val="43137"/>
                    </a:srgbClr>
                  </a:outerShdw>
                </a:effectLst>
              </a:rPr>
              <a:t>Strategic </a:t>
            </a:r>
            <a:r>
              <a:rPr lang="en-US" altLang="ja-JP" sz="1600" b="1" i="1" dirty="0">
                <a:solidFill>
                  <a:prstClr val="white"/>
                </a:solidFill>
                <a:effectLst>
                  <a:outerShdw blurRad="38100" dist="38100" dir="2700000" algn="tl">
                    <a:srgbClr val="000000">
                      <a:alpha val="43137"/>
                    </a:srgbClr>
                  </a:outerShdw>
                </a:effectLst>
              </a:rPr>
              <a:t>Marketing and Restorative Actions by Japanese Corporations</a:t>
            </a:r>
          </a:p>
          <a:p>
            <a:endParaRPr lang="en-US" altLang="ja-JP" sz="1600" b="1" i="1" dirty="0" smtClean="0">
              <a:solidFill>
                <a:prstClr val="white"/>
              </a:solidFill>
              <a:effectLst>
                <a:outerShdw blurRad="38100" dist="38100" dir="2700000" algn="tl">
                  <a:srgbClr val="000000">
                    <a:alpha val="43137"/>
                  </a:srgbClr>
                </a:outerShdw>
              </a:effectLst>
            </a:endParaRPr>
          </a:p>
        </p:txBody>
      </p:sp>
      <p:pic>
        <p:nvPicPr>
          <p:cNvPr id="17" name="Picture 17" descr="C:\Users\GIANT02\AppData\Local\Microsoft\Windows\Temporary Internet Files\Content.IE5\YUZIC209\MP900400805[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19897" y="2632129"/>
            <a:ext cx="862962" cy="690369"/>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3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065" y="2709726"/>
            <a:ext cx="489362" cy="602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テキスト ボックス 1"/>
          <p:cNvSpPr txBox="1"/>
          <p:nvPr/>
        </p:nvSpPr>
        <p:spPr>
          <a:xfrm>
            <a:off x="174038" y="3491879"/>
            <a:ext cx="6473652" cy="4524315"/>
          </a:xfrm>
          <a:prstGeom prst="rect">
            <a:avLst/>
          </a:prstGeom>
          <a:noFill/>
        </p:spPr>
        <p:txBody>
          <a:bodyPr wrap="square" rtlCol="0">
            <a:spAutoFit/>
          </a:bodyPr>
          <a:lstStyle/>
          <a:p>
            <a:r>
              <a:rPr lang="ja-JP" altLang="en-US" sz="1200" dirty="0" smtClean="0"/>
              <a:t>　　　　</a:t>
            </a:r>
            <a:r>
              <a:rPr lang="en-US" altLang="ja-JP" sz="1200" dirty="0" smtClean="0"/>
              <a:t>Tokai </a:t>
            </a:r>
            <a:r>
              <a:rPr lang="en-US" altLang="ja-JP" sz="1200" dirty="0"/>
              <a:t>Institute of Global Education and Research (TIGER) of Tokai University offers two special short term study abroad programs exclusively to the students of our partner universities. In the wake of the Great East Japan Earthquake, Japan has experienced damage of unprecedented scale. </a:t>
            </a:r>
            <a:r>
              <a:rPr lang="ja-JP" altLang="en-US" sz="1200" dirty="0" smtClean="0"/>
              <a:t>　</a:t>
            </a:r>
            <a:r>
              <a:rPr lang="en-US" altLang="ja-JP" sz="1200" dirty="0" smtClean="0"/>
              <a:t>There </a:t>
            </a:r>
            <a:r>
              <a:rPr lang="en-US" altLang="ja-JP" sz="1200" dirty="0"/>
              <a:t>has been much discussion about disaster prevention and recovery efforts. These present us a number of issues and cases concerning the risk management in the field of technology, engineering, and business management. We would like to introduce international students to these issues through lectures and field studies in order to contribute to enhanced global risk management for the future.</a:t>
            </a:r>
          </a:p>
          <a:p>
            <a:r>
              <a:rPr lang="ja-JP" altLang="en-US" sz="1200" dirty="0" smtClean="0"/>
              <a:t>　　　　</a:t>
            </a:r>
            <a:r>
              <a:rPr lang="en-US" altLang="ja-JP" sz="1200" dirty="0" smtClean="0"/>
              <a:t>The </a:t>
            </a:r>
            <a:r>
              <a:rPr lang="en-US" altLang="ja-JP" sz="1200" dirty="0"/>
              <a:t>timing of the program, which occurs right before the first anniversary of the earthquake provides a special opportunity for participants to engage in discussion about future risk management. We will visit disaster areas in Tohoku, but also the technical research institution which is responsible for the symbolic tower, Tokyo Sky Tree, the world’s tallest self-supporting tower, represents the restorative spirit of Japan and its earthquake-proof technology. Furthermore, participants will visit Seven Eleven Japan, an insightful example of “</a:t>
            </a:r>
            <a:r>
              <a:rPr lang="en-US" altLang="ja-JP" sz="1200" dirty="0" err="1"/>
              <a:t>glocal</a:t>
            </a:r>
            <a:r>
              <a:rPr lang="en-US" altLang="ja-JP" sz="1200" dirty="0"/>
              <a:t> management” which has continually supported the communities by procurement of food and logistics throughout the devastated area.</a:t>
            </a:r>
          </a:p>
          <a:p>
            <a:r>
              <a:rPr lang="ja-JP" altLang="en-US" sz="1200" dirty="0" smtClean="0"/>
              <a:t>　　　　</a:t>
            </a:r>
            <a:r>
              <a:rPr lang="en-US" altLang="ja-JP" sz="1200" dirty="0" smtClean="0"/>
              <a:t>The </a:t>
            </a:r>
            <a:r>
              <a:rPr lang="en-US" altLang="ja-JP" sz="1200" dirty="0"/>
              <a:t>programs consist of lectures by Tokai faculty members and field studies with experts from public and private sectors taking full advantage of Tokai University’s comprehensive academic resources and outstanding national administrative and business contacts.</a:t>
            </a:r>
          </a:p>
          <a:p>
            <a:r>
              <a:rPr lang="en-US" altLang="ja-JP" sz="1200" dirty="0"/>
              <a:t>These two programs have been approved by JASSO (Japan Student Services Organization), and a scholarship of \80,000 is being offered to each participant. Because the programs can accommodate only a limited number of students, </a:t>
            </a:r>
            <a:r>
              <a:rPr lang="en-US" altLang="ja-JP" sz="1200" dirty="0" smtClean="0"/>
              <a:t>there will be a selection. It is important for each applicant to ask his/her academic advisor for a letter of recommendation on which the selection will be based, together with a resume and an essay.</a:t>
            </a:r>
            <a:endParaRPr kumimoji="1" lang="ja-JP" altLang="en-US" sz="1200" dirty="0"/>
          </a:p>
        </p:txBody>
      </p:sp>
    </p:spTree>
    <p:extLst>
      <p:ext uri="{BB962C8B-B14F-4D97-AF65-F5344CB8AC3E}">
        <p14:creationId xmlns:p14="http://schemas.microsoft.com/office/powerpoint/2010/main" val="3106691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1988840" y="8726398"/>
            <a:ext cx="2844048" cy="369332"/>
          </a:xfrm>
          <a:prstGeom prst="rect">
            <a:avLst/>
          </a:prstGeom>
          <a:noFill/>
        </p:spPr>
        <p:txBody>
          <a:bodyPr wrap="none" rtlCol="0">
            <a:spAutoFit/>
          </a:bodyPr>
          <a:lstStyle/>
          <a:p>
            <a:r>
              <a:rPr lang="ja-JP" altLang="en-US" dirty="0">
                <a:solidFill>
                  <a:prstClr val="black"/>
                </a:solidFill>
              </a:rPr>
              <a:t>ＴＯＫＡＩ　ＵＮＩＶＥＲＳＩＴＹ</a:t>
            </a:r>
          </a:p>
        </p:txBody>
      </p:sp>
      <p:pic>
        <p:nvPicPr>
          <p:cNvPr id="17" name="Picture 17" descr="C:\Users\GIANT02\AppData\Local\Microsoft\Windows\Temporary Internet Files\Content.IE5\YUZIC209\MP900400805[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08990" y="457761"/>
            <a:ext cx="862962" cy="690369"/>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3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935" y="501560"/>
            <a:ext cx="489362" cy="602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テキスト ボックス 1"/>
          <p:cNvSpPr txBox="1"/>
          <p:nvPr/>
        </p:nvSpPr>
        <p:spPr>
          <a:xfrm>
            <a:off x="198300" y="2388189"/>
            <a:ext cx="6473652" cy="6355586"/>
          </a:xfrm>
          <a:prstGeom prst="rect">
            <a:avLst/>
          </a:prstGeom>
          <a:noFill/>
        </p:spPr>
        <p:txBody>
          <a:bodyPr wrap="square" rtlCol="0">
            <a:spAutoFit/>
          </a:bodyPr>
          <a:lstStyle/>
          <a:p>
            <a:r>
              <a:rPr lang="en-US" altLang="ja-JP" sz="1100" dirty="0" smtClean="0"/>
              <a:t>The </a:t>
            </a:r>
            <a:r>
              <a:rPr lang="en-US" altLang="ja-JP" sz="1100" dirty="0"/>
              <a:t>lectures (at </a:t>
            </a:r>
            <a:r>
              <a:rPr lang="en-US" altLang="ja-JP" sz="1100" dirty="0" err="1"/>
              <a:t>Shonan</a:t>
            </a:r>
            <a:r>
              <a:rPr lang="en-US" altLang="ja-JP" sz="1100" dirty="0"/>
              <a:t> Campus, </a:t>
            </a:r>
            <a:r>
              <a:rPr lang="en-US" altLang="ja-JP" sz="1100" dirty="0" smtClean="0"/>
              <a:t>Kanagawa) </a:t>
            </a:r>
            <a:r>
              <a:rPr lang="en-US" altLang="ja-JP" sz="1100" dirty="0"/>
              <a:t>and field </a:t>
            </a:r>
            <a:r>
              <a:rPr lang="en-US" altLang="ja-JP" sz="1100" dirty="0" smtClean="0"/>
              <a:t>study (in </a:t>
            </a:r>
            <a:r>
              <a:rPr lang="en-US" altLang="ja-JP" sz="1100" dirty="0"/>
              <a:t>Tokyo and Tohoku) topics may include but are not limited to: </a:t>
            </a:r>
            <a:endParaRPr lang="en-US" altLang="ja-JP" sz="1100" dirty="0" smtClean="0"/>
          </a:p>
          <a:p>
            <a:endParaRPr lang="en-US" altLang="ja-JP" sz="1100" dirty="0" smtClean="0"/>
          </a:p>
          <a:p>
            <a:r>
              <a:rPr lang="en-US" altLang="ja-JP" sz="1100" u="sng" dirty="0" smtClean="0"/>
              <a:t>Common Lectures</a:t>
            </a:r>
          </a:p>
          <a:p>
            <a:pPr marL="171450" indent="-171450">
              <a:buFontTx/>
              <a:buChar char="-"/>
            </a:pPr>
            <a:r>
              <a:rPr lang="en-US" altLang="ja-JP" sz="1100" dirty="0" smtClean="0"/>
              <a:t>Eco </a:t>
            </a:r>
            <a:r>
              <a:rPr lang="en-US" altLang="ja-JP" sz="1100" dirty="0"/>
              <a:t>Technology: Human Environment Conscious </a:t>
            </a:r>
            <a:r>
              <a:rPr lang="en-US" altLang="ja-JP" sz="1100" dirty="0" smtClean="0"/>
              <a:t>Science</a:t>
            </a:r>
          </a:p>
          <a:p>
            <a:pPr marL="171450" indent="-171450">
              <a:buFontTx/>
              <a:buChar char="-"/>
            </a:pPr>
            <a:r>
              <a:rPr lang="en-US" altLang="ja-JP" sz="1100" dirty="0" smtClean="0"/>
              <a:t>The Accident at TEPCO’s Fukushima Nuclear Power Stations and the Lessons Learned from the Accident</a:t>
            </a:r>
          </a:p>
          <a:p>
            <a:pPr marL="171450" indent="-171450">
              <a:buFontTx/>
              <a:buChar char="-"/>
            </a:pPr>
            <a:r>
              <a:rPr lang="en-US" altLang="ja-JP" sz="1100" dirty="0" smtClean="0"/>
              <a:t>Contemporary Interpretations of Japanese Culture</a:t>
            </a:r>
          </a:p>
          <a:p>
            <a:endParaRPr lang="en-US" altLang="ja-JP" sz="1100" dirty="0"/>
          </a:p>
          <a:p>
            <a:r>
              <a:rPr lang="en-US" altLang="ja-JP" sz="1100" u="sng" dirty="0" smtClean="0"/>
              <a:t>Cutting </a:t>
            </a:r>
            <a:r>
              <a:rPr lang="en-US" altLang="ja-JP" sz="1100" u="sng" dirty="0"/>
              <a:t>Edge Technology of </a:t>
            </a:r>
            <a:r>
              <a:rPr lang="en-US" altLang="ja-JP" sz="1100" u="sng" dirty="0" smtClean="0"/>
              <a:t>Japan Lectures</a:t>
            </a:r>
            <a:endParaRPr lang="ja-JP" altLang="ja-JP" sz="1100" dirty="0"/>
          </a:p>
          <a:p>
            <a:pPr marL="171450" indent="-171450">
              <a:buFontTx/>
              <a:buChar char="-"/>
            </a:pPr>
            <a:r>
              <a:rPr lang="en-US" altLang="ja-JP" sz="1100" dirty="0" smtClean="0"/>
              <a:t>Actual </a:t>
            </a:r>
            <a:r>
              <a:rPr lang="en-US" altLang="ja-JP" sz="1100" dirty="0"/>
              <a:t>Conditions of the Damage by </a:t>
            </a:r>
            <a:r>
              <a:rPr lang="en-US" altLang="ja-JP" sz="1100" dirty="0" smtClean="0"/>
              <a:t>Huge Tsunami</a:t>
            </a:r>
          </a:p>
          <a:p>
            <a:pPr marL="171450" indent="-171450">
              <a:buFontTx/>
              <a:buChar char="-"/>
            </a:pPr>
            <a:r>
              <a:rPr lang="en-US" altLang="ja-JP" sz="1100" dirty="0" smtClean="0"/>
              <a:t>Seismic Isolation and Control System of Structure</a:t>
            </a:r>
          </a:p>
          <a:p>
            <a:pPr marL="171450" indent="-171450">
              <a:buFontTx/>
              <a:buChar char="-"/>
            </a:pPr>
            <a:r>
              <a:rPr lang="en-US" altLang="ja-JP" sz="1100" dirty="0"/>
              <a:t>Disaster-relief and Japanese Robotic Technology</a:t>
            </a:r>
            <a:endParaRPr lang="ja-JP" altLang="ja-JP" sz="1100" dirty="0"/>
          </a:p>
          <a:p>
            <a:pPr marL="171450" indent="-171450">
              <a:buFontTx/>
              <a:buChar char="-"/>
            </a:pPr>
            <a:r>
              <a:rPr lang="en-US" altLang="ja-JP" sz="1100" dirty="0" smtClean="0"/>
              <a:t>Observation of Natural Disasters from Satellites</a:t>
            </a:r>
            <a:endParaRPr lang="ja-JP" altLang="ja-JP" sz="1100" dirty="0"/>
          </a:p>
          <a:p>
            <a:endParaRPr lang="en-US" altLang="ja-JP" sz="1100" u="sng" dirty="0" smtClean="0"/>
          </a:p>
          <a:p>
            <a:r>
              <a:rPr lang="en-US" altLang="ja-JP" sz="1100" u="sng" dirty="0" err="1" smtClean="0"/>
              <a:t>Glocal</a:t>
            </a:r>
            <a:r>
              <a:rPr lang="en-US" altLang="ja-JP" sz="1100" u="sng" dirty="0" smtClean="0"/>
              <a:t> </a:t>
            </a:r>
            <a:r>
              <a:rPr lang="en-US" altLang="ja-JP" sz="1100" u="sng" dirty="0"/>
              <a:t>Business </a:t>
            </a:r>
            <a:r>
              <a:rPr lang="en-US" altLang="ja-JP" sz="1100" u="sng" dirty="0" smtClean="0"/>
              <a:t>Management Lectures</a:t>
            </a:r>
          </a:p>
          <a:p>
            <a:pPr marL="171450" indent="-171450">
              <a:buFontTx/>
              <a:buChar char="-"/>
            </a:pPr>
            <a:r>
              <a:rPr lang="en-US" altLang="ja-JP" sz="1100" dirty="0" smtClean="0"/>
              <a:t>What </a:t>
            </a:r>
            <a:r>
              <a:rPr lang="en-US" altLang="ja-JP" sz="1100" dirty="0"/>
              <a:t>Is Expected of Japan After the Great East Japan Earthquake</a:t>
            </a:r>
            <a:r>
              <a:rPr lang="en-US" altLang="ja-JP" sz="1100" dirty="0" smtClean="0"/>
              <a:t>?</a:t>
            </a:r>
            <a:endParaRPr lang="en-US" altLang="ja-JP" sz="1100" dirty="0"/>
          </a:p>
          <a:p>
            <a:pPr marL="171450" indent="-171450">
              <a:buFontTx/>
              <a:buChar char="-"/>
            </a:pPr>
            <a:r>
              <a:rPr lang="en-US" altLang="ja-JP" sz="1100" dirty="0"/>
              <a:t>Japanese Quality Control Management and Its Disaster Risk </a:t>
            </a:r>
            <a:r>
              <a:rPr lang="en-US" altLang="ja-JP" sz="1100" dirty="0" smtClean="0"/>
              <a:t>Control</a:t>
            </a:r>
            <a:endParaRPr lang="en-US" altLang="ja-JP" sz="1100" dirty="0"/>
          </a:p>
          <a:p>
            <a:pPr marL="171450" indent="-171450">
              <a:buFontTx/>
              <a:buChar char="-"/>
            </a:pPr>
            <a:r>
              <a:rPr lang="en-US" altLang="ja-JP" sz="1100" dirty="0" smtClean="0"/>
              <a:t>Management of Japanese Small and Medium-sized Enterprises</a:t>
            </a:r>
          </a:p>
          <a:p>
            <a:pPr marL="171450" indent="-171450">
              <a:buFontTx/>
              <a:buChar char="-"/>
            </a:pPr>
            <a:r>
              <a:rPr lang="en-US" altLang="ja-JP" sz="1100" dirty="0"/>
              <a:t>Japanese Marketing Strategy after </a:t>
            </a:r>
            <a:r>
              <a:rPr lang="en-US" altLang="ja-JP" sz="1100" dirty="0" smtClean="0"/>
              <a:t>3.11</a:t>
            </a:r>
          </a:p>
          <a:p>
            <a:r>
              <a:rPr lang="en-US" altLang="ja-JP" sz="1100" dirty="0"/>
              <a:t> </a:t>
            </a:r>
            <a:br>
              <a:rPr lang="en-US" altLang="ja-JP" sz="1100" dirty="0"/>
            </a:br>
            <a:r>
              <a:rPr lang="en-US" altLang="ja-JP" sz="1100" u="sng" dirty="0"/>
              <a:t>Field </a:t>
            </a:r>
            <a:r>
              <a:rPr lang="en-US" altLang="ja-JP" sz="1100" u="sng" dirty="0" smtClean="0"/>
              <a:t>Studies </a:t>
            </a:r>
          </a:p>
          <a:p>
            <a:r>
              <a:rPr lang="en-US" altLang="ja-JP" sz="1100" dirty="0" smtClean="0"/>
              <a:t>- The Tallest Self-Supporting Tower in the World “Tokyo Sky Tree” and </a:t>
            </a:r>
          </a:p>
          <a:p>
            <a:r>
              <a:rPr lang="en-US" altLang="ja-JP" sz="1100" dirty="0" smtClean="0"/>
              <a:t>  Its Vibration Controlling System</a:t>
            </a:r>
            <a:endParaRPr lang="ja-JP" altLang="ja-JP" sz="1100" dirty="0" smtClean="0"/>
          </a:p>
          <a:p>
            <a:r>
              <a:rPr lang="en-US" altLang="ja-JP" sz="1100" dirty="0" smtClean="0"/>
              <a:t> Obayashi Corporation Technical Research Institute</a:t>
            </a:r>
            <a:endParaRPr lang="ja-JP" altLang="ja-JP" sz="1100" dirty="0" smtClean="0"/>
          </a:p>
          <a:p>
            <a:r>
              <a:rPr lang="en-US" altLang="ja-JP" sz="1100" dirty="0" smtClean="0"/>
              <a:t>- </a:t>
            </a:r>
            <a:r>
              <a:rPr lang="en-US" altLang="ja-JP" sz="1100" dirty="0"/>
              <a:t>Risk Evaluation and Safety Standard for Earthquake and Tsunami</a:t>
            </a:r>
            <a:endParaRPr lang="ja-JP" altLang="ja-JP" sz="1100" dirty="0"/>
          </a:p>
          <a:p>
            <a:r>
              <a:rPr lang="en-US" altLang="ja-JP" sz="1100" dirty="0" smtClean="0"/>
              <a:t>  Seismic </a:t>
            </a:r>
            <a:r>
              <a:rPr lang="en-US" altLang="ja-JP" sz="1100" dirty="0"/>
              <a:t>Safety Division, Japan Nuclear Energy Safety Organization (JNES)</a:t>
            </a:r>
            <a:endParaRPr lang="ja-JP" altLang="ja-JP" sz="1100" dirty="0"/>
          </a:p>
          <a:p>
            <a:r>
              <a:rPr lang="en-US" altLang="ja-JP" sz="1100" dirty="0"/>
              <a:t>- </a:t>
            </a:r>
            <a:r>
              <a:rPr lang="en-US" altLang="ja-JP" sz="1100" dirty="0" err="1"/>
              <a:t>Glocal</a:t>
            </a:r>
            <a:r>
              <a:rPr lang="en-US" altLang="ja-JP" sz="1100" dirty="0"/>
              <a:t> Business Strategy in Japan</a:t>
            </a:r>
            <a:endParaRPr lang="ja-JP" altLang="ja-JP" sz="1100" dirty="0"/>
          </a:p>
          <a:p>
            <a:r>
              <a:rPr lang="en-US" altLang="ja-JP" sz="1100" dirty="0" smtClean="0"/>
              <a:t>  Headquarters </a:t>
            </a:r>
            <a:r>
              <a:rPr lang="en-US" altLang="ja-JP" sz="1100" dirty="0"/>
              <a:t>and Tohoku Zone, Seven Eleven Japan/Seven and i Holdings</a:t>
            </a:r>
            <a:endParaRPr lang="ja-JP" altLang="ja-JP" sz="1100" dirty="0"/>
          </a:p>
          <a:p>
            <a:r>
              <a:rPr lang="en-US" altLang="ja-JP" sz="1100" dirty="0"/>
              <a:t>- Damage and Restoration from the East Japan Earthquake</a:t>
            </a:r>
            <a:endParaRPr lang="ja-JP" altLang="ja-JP" sz="1100" dirty="0"/>
          </a:p>
          <a:p>
            <a:r>
              <a:rPr lang="en-US" altLang="ja-JP" sz="1100" dirty="0" smtClean="0"/>
              <a:t>  Observation </a:t>
            </a:r>
            <a:r>
              <a:rPr lang="en-US" altLang="ja-JP" sz="1100" dirty="0"/>
              <a:t>of the Disaster Area from land and sea (a board a ship)</a:t>
            </a:r>
            <a:endParaRPr lang="ja-JP" altLang="ja-JP" sz="1100" dirty="0"/>
          </a:p>
          <a:p>
            <a:r>
              <a:rPr lang="en-US" altLang="ja-JP" sz="1100" dirty="0" smtClean="0"/>
              <a:t>  Tohoku </a:t>
            </a:r>
            <a:r>
              <a:rPr lang="en-US" altLang="ja-JP" sz="1100" dirty="0"/>
              <a:t>Regional Bureau, Ministry of Land, Infrastructure and </a:t>
            </a:r>
            <a:r>
              <a:rPr lang="en-US" altLang="ja-JP" sz="1100" dirty="0" smtClean="0"/>
              <a:t>Transport</a:t>
            </a:r>
          </a:p>
          <a:p>
            <a:r>
              <a:rPr lang="en-US" altLang="ja-JP" sz="1100" dirty="0" smtClean="0"/>
              <a:t>- Japanese Culture and History</a:t>
            </a:r>
          </a:p>
          <a:p>
            <a:r>
              <a:rPr lang="ja-JP" altLang="en-US" sz="1100" dirty="0" smtClean="0"/>
              <a:t>　</a:t>
            </a:r>
            <a:r>
              <a:rPr lang="en-US" altLang="ja-JP" sz="1100" dirty="0" smtClean="0"/>
              <a:t>Edo-Tokyo Museum</a:t>
            </a:r>
          </a:p>
          <a:p>
            <a:endParaRPr lang="en-US" altLang="ja-JP" sz="1100" dirty="0"/>
          </a:p>
          <a:p>
            <a:r>
              <a:rPr lang="en-US" altLang="ja-JP" sz="1100" u="sng" dirty="0"/>
              <a:t>*Please note that we will visit the Tohoku disaster areas which were damaged</a:t>
            </a:r>
            <a:endParaRPr lang="ja-JP" altLang="ja-JP" sz="1100" dirty="0"/>
          </a:p>
          <a:p>
            <a:r>
              <a:rPr lang="en-US" altLang="ja-JP" sz="1100" u="sng" dirty="0"/>
              <a:t> by the earthquake and tsunami. However, we will not be visiting the restricted </a:t>
            </a:r>
            <a:endParaRPr lang="ja-JP" altLang="ja-JP" sz="1100" dirty="0"/>
          </a:p>
          <a:p>
            <a:r>
              <a:rPr lang="en-US" altLang="ja-JP" sz="1100" u="sng" dirty="0"/>
              <a:t>areas affected by the Fukushima nuclear power plant</a:t>
            </a:r>
            <a:r>
              <a:rPr lang="en-US" altLang="ja-JP" sz="1100" u="sng" dirty="0" smtClean="0"/>
              <a:t>.</a:t>
            </a:r>
            <a:endParaRPr lang="ja-JP" altLang="ja-JP" sz="1100" dirty="0"/>
          </a:p>
        </p:txBody>
      </p:sp>
      <p:pic>
        <p:nvPicPr>
          <p:cNvPr id="7" name="Picture 14" descr="C:\Users\GIANT02\AppData\Local\Microsoft\Windows\Temporary Internet Files\Content.IE5\6TC3ZRWL\MP900443316[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01207" y="8020807"/>
            <a:ext cx="1370745" cy="8707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76882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051507" y="8541732"/>
            <a:ext cx="2844048" cy="369332"/>
          </a:xfrm>
          <a:prstGeom prst="rect">
            <a:avLst/>
          </a:prstGeom>
          <a:noFill/>
        </p:spPr>
        <p:txBody>
          <a:bodyPr wrap="none" rtlCol="0">
            <a:spAutoFit/>
          </a:bodyPr>
          <a:lstStyle/>
          <a:p>
            <a:r>
              <a:rPr lang="ja-JP" altLang="en-US" dirty="0" smtClean="0">
                <a:solidFill>
                  <a:prstClr val="black"/>
                </a:solidFill>
              </a:rPr>
              <a:t>ＴＯＫＡＩ</a:t>
            </a:r>
            <a:r>
              <a:rPr lang="ja-JP" altLang="en-US" dirty="0">
                <a:solidFill>
                  <a:prstClr val="black"/>
                </a:solidFill>
              </a:rPr>
              <a:t>　ＵＮＩＶＥＲＳＩＴＹ</a:t>
            </a:r>
          </a:p>
        </p:txBody>
      </p:sp>
      <p:pic>
        <p:nvPicPr>
          <p:cNvPr id="1041" name="Picture 17" descr="C:\Users\GIANT02\AppData\Local\Microsoft\Windows\Temporary Internet Files\Content.IE5\YUZIC209\MP900400805[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61961" y="527016"/>
            <a:ext cx="1090241" cy="872192"/>
          </a:xfrm>
          <a:prstGeom prst="rect">
            <a:avLst/>
          </a:prstGeom>
          <a:noFill/>
          <a:extLst>
            <a:ext uri="{909E8E84-426E-40DD-AFC4-6F175D3DCCD1}">
              <a14:hiddenFill xmlns:a14="http://schemas.microsoft.com/office/drawing/2010/main">
                <a:solidFill>
                  <a:srgbClr val="FFFFFF"/>
                </a:solidFill>
              </a14:hiddenFill>
            </a:ext>
          </a:extLst>
        </p:spPr>
      </p:pic>
      <p:pic>
        <p:nvPicPr>
          <p:cNvPr id="1058" name="Picture 3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4321" y="587324"/>
            <a:ext cx="659134" cy="811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テキスト ボックス 1"/>
          <p:cNvSpPr txBox="1"/>
          <p:nvPr/>
        </p:nvSpPr>
        <p:spPr>
          <a:xfrm>
            <a:off x="1463550" y="593780"/>
            <a:ext cx="3843360" cy="738664"/>
          </a:xfrm>
          <a:prstGeom prst="rect">
            <a:avLst/>
          </a:prstGeom>
          <a:noFill/>
        </p:spPr>
        <p:txBody>
          <a:bodyPr wrap="none" rtlCol="0">
            <a:spAutoFit/>
          </a:bodyPr>
          <a:lstStyle/>
          <a:p>
            <a:pPr algn="ctr"/>
            <a:r>
              <a:rPr lang="en-US" altLang="ja-JP" sz="1400" dirty="0">
                <a:solidFill>
                  <a:schemeClr val="bg1"/>
                </a:solidFill>
              </a:rPr>
              <a:t>Tokai Institute of Global Education and Research</a:t>
            </a:r>
          </a:p>
          <a:p>
            <a:pPr algn="ctr"/>
            <a:r>
              <a:rPr lang="en-US" altLang="ja-JP" sz="1400" dirty="0">
                <a:solidFill>
                  <a:schemeClr val="bg1"/>
                </a:solidFill>
              </a:rPr>
              <a:t>Tokai University</a:t>
            </a:r>
          </a:p>
          <a:p>
            <a:pPr algn="ctr"/>
            <a:r>
              <a:rPr lang="en-US" altLang="ja-JP" sz="1400" dirty="0">
                <a:solidFill>
                  <a:schemeClr val="bg1"/>
                </a:solidFill>
              </a:rPr>
              <a:t>Short Term Study Abroad Programs 2012 </a:t>
            </a:r>
            <a:endParaRPr kumimoji="1" lang="ja-JP" altLang="en-US" sz="1400" dirty="0">
              <a:solidFill>
                <a:schemeClr val="bg1"/>
              </a:solidFill>
            </a:endParaRPr>
          </a:p>
        </p:txBody>
      </p:sp>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2956" y="6622307"/>
            <a:ext cx="1900998" cy="191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テキスト ボックス 20"/>
          <p:cNvSpPr txBox="1"/>
          <p:nvPr/>
        </p:nvSpPr>
        <p:spPr>
          <a:xfrm>
            <a:off x="362956" y="1547664"/>
            <a:ext cx="6473652" cy="5078313"/>
          </a:xfrm>
          <a:prstGeom prst="rect">
            <a:avLst/>
          </a:prstGeom>
          <a:noFill/>
        </p:spPr>
        <p:txBody>
          <a:bodyPr wrap="square" rtlCol="0">
            <a:spAutoFit/>
          </a:bodyPr>
          <a:lstStyle/>
          <a:p>
            <a:r>
              <a:rPr lang="en-US" altLang="ja-JP" sz="1200" b="1" dirty="0" smtClean="0">
                <a:solidFill>
                  <a:schemeClr val="accent5">
                    <a:lumMod val="40000"/>
                    <a:lumOff val="60000"/>
                  </a:schemeClr>
                </a:solidFill>
              </a:rPr>
              <a:t>Period</a:t>
            </a:r>
            <a:r>
              <a:rPr lang="en-US" altLang="ja-JP" sz="1200" b="1" dirty="0">
                <a:solidFill>
                  <a:schemeClr val="accent5">
                    <a:lumMod val="40000"/>
                    <a:lumOff val="60000"/>
                  </a:schemeClr>
                </a:solidFill>
              </a:rPr>
              <a:t>:	</a:t>
            </a:r>
            <a:r>
              <a:rPr lang="ja-JP" altLang="en-US" sz="1200" b="1" dirty="0" smtClean="0">
                <a:solidFill>
                  <a:schemeClr val="accent5">
                    <a:lumMod val="40000"/>
                    <a:lumOff val="60000"/>
                  </a:schemeClr>
                </a:solidFill>
              </a:rPr>
              <a:t>　　　　　　　　　</a:t>
            </a:r>
            <a:r>
              <a:rPr lang="en-US" altLang="ja-JP" sz="1200" b="1" dirty="0" smtClean="0">
                <a:solidFill>
                  <a:schemeClr val="accent5">
                    <a:lumMod val="40000"/>
                    <a:lumOff val="60000"/>
                  </a:schemeClr>
                </a:solidFill>
              </a:rPr>
              <a:t>February </a:t>
            </a:r>
            <a:r>
              <a:rPr lang="en-US" altLang="ja-JP" sz="1200" b="1" dirty="0">
                <a:solidFill>
                  <a:schemeClr val="accent5">
                    <a:lumMod val="40000"/>
                    <a:lumOff val="60000"/>
                  </a:schemeClr>
                </a:solidFill>
              </a:rPr>
              <a:t>21, 2012 to February 29, 2012 ( 9 days)</a:t>
            </a:r>
            <a:endParaRPr lang="ja-JP" altLang="ja-JP" sz="1200" b="1" dirty="0">
              <a:solidFill>
                <a:schemeClr val="accent5">
                  <a:lumMod val="40000"/>
                  <a:lumOff val="60000"/>
                </a:schemeClr>
              </a:solidFill>
            </a:endParaRPr>
          </a:p>
          <a:p>
            <a:endParaRPr lang="en-US" altLang="ja-JP" sz="1200" b="1" dirty="0" smtClean="0">
              <a:solidFill>
                <a:schemeClr val="accent5">
                  <a:lumMod val="40000"/>
                  <a:lumOff val="60000"/>
                </a:schemeClr>
              </a:solidFill>
            </a:endParaRPr>
          </a:p>
          <a:p>
            <a:r>
              <a:rPr lang="en-US" altLang="ja-JP" sz="1200" b="1" dirty="0" smtClean="0">
                <a:solidFill>
                  <a:schemeClr val="accent5">
                    <a:lumMod val="40000"/>
                    <a:lumOff val="60000"/>
                  </a:schemeClr>
                </a:solidFill>
              </a:rPr>
              <a:t>Participation </a:t>
            </a:r>
            <a:r>
              <a:rPr lang="en-US" altLang="ja-JP" sz="1200" b="1" dirty="0">
                <a:solidFill>
                  <a:schemeClr val="accent5">
                    <a:lumMod val="40000"/>
                    <a:lumOff val="60000"/>
                  </a:schemeClr>
                </a:solidFill>
              </a:rPr>
              <a:t>Fee:	\60,000 </a:t>
            </a:r>
            <a:endParaRPr lang="ja-JP" altLang="ja-JP" sz="1200" b="1" dirty="0">
              <a:solidFill>
                <a:schemeClr val="accent5">
                  <a:lumMod val="40000"/>
                  <a:lumOff val="60000"/>
                </a:schemeClr>
              </a:solidFill>
            </a:endParaRPr>
          </a:p>
          <a:p>
            <a:r>
              <a:rPr lang="ja-JP" altLang="en-US" sz="1200" b="1" dirty="0" smtClean="0">
                <a:solidFill>
                  <a:schemeClr val="accent5">
                    <a:lumMod val="40000"/>
                    <a:lumOff val="60000"/>
                  </a:schemeClr>
                </a:solidFill>
              </a:rPr>
              <a:t>　　　　　　　　　　　　　　　　　　　</a:t>
            </a:r>
            <a:r>
              <a:rPr lang="en-US" altLang="ja-JP" sz="1200" b="1" dirty="0" smtClean="0">
                <a:solidFill>
                  <a:schemeClr val="accent5">
                    <a:lumMod val="40000"/>
                    <a:lumOff val="60000"/>
                  </a:schemeClr>
                </a:solidFill>
              </a:rPr>
              <a:t>*</a:t>
            </a:r>
            <a:r>
              <a:rPr lang="en-US" altLang="ja-JP" sz="1200" b="1" dirty="0">
                <a:solidFill>
                  <a:schemeClr val="accent5">
                    <a:lumMod val="40000"/>
                    <a:lumOff val="60000"/>
                  </a:schemeClr>
                </a:solidFill>
              </a:rPr>
              <a:t>This fee covers tuition, 8 nights’ accommodation, </a:t>
            </a:r>
            <a:endParaRPr lang="en-US" altLang="ja-JP" sz="1200" b="1" dirty="0" smtClean="0">
              <a:solidFill>
                <a:schemeClr val="accent5">
                  <a:lumMod val="40000"/>
                  <a:lumOff val="60000"/>
                </a:schemeClr>
              </a:solidFill>
            </a:endParaRPr>
          </a:p>
          <a:p>
            <a:r>
              <a:rPr lang="ja-JP" altLang="en-US" sz="1200" b="1" dirty="0">
                <a:solidFill>
                  <a:schemeClr val="accent5">
                    <a:lumMod val="40000"/>
                    <a:lumOff val="60000"/>
                  </a:schemeClr>
                </a:solidFill>
              </a:rPr>
              <a:t>　</a:t>
            </a:r>
            <a:r>
              <a:rPr lang="ja-JP" altLang="en-US" sz="1200" b="1" dirty="0" smtClean="0">
                <a:solidFill>
                  <a:schemeClr val="accent5">
                    <a:lumMod val="40000"/>
                    <a:lumOff val="60000"/>
                  </a:schemeClr>
                </a:solidFill>
              </a:rPr>
              <a:t>　　　　　　　　　　　　　　　　　　　</a:t>
            </a:r>
            <a:r>
              <a:rPr lang="en-US" altLang="ja-JP" sz="1200" b="1" dirty="0" smtClean="0">
                <a:solidFill>
                  <a:schemeClr val="accent5">
                    <a:lumMod val="40000"/>
                    <a:lumOff val="60000"/>
                  </a:schemeClr>
                </a:solidFill>
              </a:rPr>
              <a:t>and </a:t>
            </a:r>
            <a:r>
              <a:rPr lang="en-US" altLang="ja-JP" sz="1200" b="1" dirty="0">
                <a:solidFill>
                  <a:schemeClr val="accent5">
                    <a:lumMod val="40000"/>
                    <a:lumOff val="60000"/>
                  </a:schemeClr>
                </a:solidFill>
              </a:rPr>
              <a:t>transportation costs.</a:t>
            </a:r>
            <a:endParaRPr lang="ja-JP" altLang="ja-JP" sz="1200" b="1" dirty="0">
              <a:solidFill>
                <a:schemeClr val="accent5">
                  <a:lumMod val="40000"/>
                  <a:lumOff val="60000"/>
                </a:schemeClr>
              </a:solidFill>
            </a:endParaRPr>
          </a:p>
          <a:p>
            <a:r>
              <a:rPr lang="ja-JP" altLang="en-US" sz="1200" b="1" dirty="0" smtClean="0">
                <a:solidFill>
                  <a:schemeClr val="accent5">
                    <a:lumMod val="40000"/>
                    <a:lumOff val="60000"/>
                  </a:schemeClr>
                </a:solidFill>
              </a:rPr>
              <a:t>　　　　　　　　　　　　　　　　　　　</a:t>
            </a:r>
            <a:r>
              <a:rPr lang="en-US" altLang="ja-JP" sz="1200" b="1" dirty="0" smtClean="0">
                <a:solidFill>
                  <a:schemeClr val="accent5">
                    <a:lumMod val="40000"/>
                    <a:lumOff val="60000"/>
                  </a:schemeClr>
                </a:solidFill>
              </a:rPr>
              <a:t>*</a:t>
            </a:r>
            <a:r>
              <a:rPr lang="en-US" altLang="ja-JP" sz="1200" b="1" dirty="0">
                <a:solidFill>
                  <a:schemeClr val="accent5">
                    <a:lumMod val="40000"/>
                    <a:lumOff val="60000"/>
                  </a:schemeClr>
                </a:solidFill>
              </a:rPr>
              <a:t>Each participant is eligible for the JASSO scholarship of \80,000</a:t>
            </a:r>
            <a:endParaRPr lang="ja-JP" altLang="ja-JP" sz="1200" b="1" dirty="0">
              <a:solidFill>
                <a:schemeClr val="accent5">
                  <a:lumMod val="40000"/>
                  <a:lumOff val="60000"/>
                </a:schemeClr>
              </a:solidFill>
            </a:endParaRPr>
          </a:p>
          <a:p>
            <a:endParaRPr lang="en-US" altLang="ja-JP" sz="1200" b="1" dirty="0" smtClean="0">
              <a:solidFill>
                <a:schemeClr val="accent5">
                  <a:lumMod val="40000"/>
                  <a:lumOff val="60000"/>
                </a:schemeClr>
              </a:solidFill>
            </a:endParaRPr>
          </a:p>
          <a:p>
            <a:r>
              <a:rPr lang="en-US" altLang="ja-JP" sz="1200" b="1" dirty="0" smtClean="0">
                <a:solidFill>
                  <a:schemeClr val="accent5">
                    <a:lumMod val="40000"/>
                    <a:lumOff val="60000"/>
                  </a:schemeClr>
                </a:solidFill>
              </a:rPr>
              <a:t>Accommodations</a:t>
            </a:r>
            <a:r>
              <a:rPr lang="en-US" altLang="ja-JP" sz="1200" b="1" dirty="0">
                <a:solidFill>
                  <a:schemeClr val="accent5">
                    <a:lumMod val="40000"/>
                    <a:lumOff val="60000"/>
                  </a:schemeClr>
                </a:solidFill>
              </a:rPr>
              <a:t>:	Business hotels and a school dormitory</a:t>
            </a:r>
            <a:endParaRPr lang="ja-JP" altLang="ja-JP" sz="1200" b="1" dirty="0">
              <a:solidFill>
                <a:schemeClr val="accent5">
                  <a:lumMod val="40000"/>
                  <a:lumOff val="60000"/>
                </a:schemeClr>
              </a:solidFill>
            </a:endParaRPr>
          </a:p>
          <a:p>
            <a:endParaRPr lang="en-US" altLang="ja-JP" sz="1200" b="1" dirty="0" smtClean="0">
              <a:solidFill>
                <a:schemeClr val="accent5">
                  <a:lumMod val="40000"/>
                  <a:lumOff val="60000"/>
                </a:schemeClr>
              </a:solidFill>
            </a:endParaRPr>
          </a:p>
          <a:p>
            <a:r>
              <a:rPr lang="en-US" altLang="ja-JP" sz="1200" b="1" dirty="0" smtClean="0">
                <a:solidFill>
                  <a:schemeClr val="accent5">
                    <a:lumMod val="40000"/>
                    <a:lumOff val="60000"/>
                  </a:schemeClr>
                </a:solidFill>
              </a:rPr>
              <a:t>Requirement</a:t>
            </a:r>
            <a:r>
              <a:rPr lang="en-US" altLang="ja-JP" sz="1200" b="1" dirty="0">
                <a:solidFill>
                  <a:schemeClr val="accent5">
                    <a:lumMod val="40000"/>
                    <a:lumOff val="60000"/>
                  </a:schemeClr>
                </a:solidFill>
              </a:rPr>
              <a:t>:	</a:t>
            </a:r>
            <a:r>
              <a:rPr lang="ja-JP" altLang="en-US" sz="1200" b="1" dirty="0" smtClean="0">
                <a:solidFill>
                  <a:schemeClr val="accent5">
                    <a:lumMod val="40000"/>
                    <a:lumOff val="60000"/>
                  </a:schemeClr>
                </a:solidFill>
              </a:rPr>
              <a:t>　　　　　　　　　</a:t>
            </a:r>
            <a:r>
              <a:rPr lang="en-US" altLang="ja-JP" sz="1200" b="1" dirty="0" smtClean="0">
                <a:solidFill>
                  <a:schemeClr val="accent5">
                    <a:lumMod val="40000"/>
                    <a:lumOff val="60000"/>
                  </a:schemeClr>
                </a:solidFill>
              </a:rPr>
              <a:t>Enrollment </a:t>
            </a:r>
            <a:r>
              <a:rPr lang="en-US" altLang="ja-JP" sz="1200" b="1" dirty="0">
                <a:solidFill>
                  <a:schemeClr val="accent5">
                    <a:lumMod val="40000"/>
                    <a:lumOff val="60000"/>
                  </a:schemeClr>
                </a:solidFill>
              </a:rPr>
              <a:t>in a partner university of Tokai University</a:t>
            </a:r>
            <a:endParaRPr lang="ja-JP" altLang="ja-JP" sz="1200" b="1" dirty="0">
              <a:solidFill>
                <a:schemeClr val="accent5">
                  <a:lumMod val="40000"/>
                  <a:lumOff val="60000"/>
                </a:schemeClr>
              </a:solidFill>
            </a:endParaRPr>
          </a:p>
          <a:p>
            <a:r>
              <a:rPr lang="en-US" altLang="ja-JP" sz="1200" b="1" dirty="0">
                <a:solidFill>
                  <a:schemeClr val="accent5">
                    <a:lumMod val="40000"/>
                    <a:lumOff val="60000"/>
                  </a:schemeClr>
                </a:solidFill>
              </a:rPr>
              <a:t>		Ability to participate in classes conducted in English</a:t>
            </a:r>
            <a:endParaRPr lang="ja-JP" altLang="ja-JP" sz="1200" b="1" dirty="0">
              <a:solidFill>
                <a:schemeClr val="accent5">
                  <a:lumMod val="40000"/>
                  <a:lumOff val="60000"/>
                </a:schemeClr>
              </a:solidFill>
            </a:endParaRPr>
          </a:p>
          <a:p>
            <a:endParaRPr lang="en-US" altLang="ja-JP" sz="1200" b="1" dirty="0" smtClean="0">
              <a:solidFill>
                <a:schemeClr val="accent5">
                  <a:lumMod val="40000"/>
                  <a:lumOff val="60000"/>
                </a:schemeClr>
              </a:solidFill>
            </a:endParaRPr>
          </a:p>
          <a:p>
            <a:r>
              <a:rPr lang="en-US" altLang="ja-JP" sz="1200" b="1" dirty="0" smtClean="0">
                <a:solidFill>
                  <a:schemeClr val="accent5">
                    <a:lumMod val="40000"/>
                    <a:lumOff val="60000"/>
                  </a:schemeClr>
                </a:solidFill>
              </a:rPr>
              <a:t>Application </a:t>
            </a:r>
            <a:r>
              <a:rPr lang="en-US" altLang="ja-JP" sz="1200" b="1" dirty="0">
                <a:solidFill>
                  <a:schemeClr val="accent5">
                    <a:lumMod val="40000"/>
                    <a:lumOff val="60000"/>
                  </a:schemeClr>
                </a:solidFill>
              </a:rPr>
              <a:t>Deadline:	January 14, 2012</a:t>
            </a:r>
            <a:endParaRPr lang="ja-JP" altLang="ja-JP" sz="1200" b="1" dirty="0">
              <a:solidFill>
                <a:schemeClr val="accent5">
                  <a:lumMod val="40000"/>
                  <a:lumOff val="60000"/>
                </a:schemeClr>
              </a:solidFill>
            </a:endParaRPr>
          </a:p>
          <a:p>
            <a:endParaRPr lang="en-US" altLang="ja-JP" sz="1200" b="1" dirty="0" smtClean="0">
              <a:solidFill>
                <a:schemeClr val="accent5">
                  <a:lumMod val="40000"/>
                  <a:lumOff val="60000"/>
                </a:schemeClr>
              </a:solidFill>
            </a:endParaRPr>
          </a:p>
          <a:p>
            <a:r>
              <a:rPr lang="en-US" altLang="ja-JP" sz="1200" b="1" dirty="0" smtClean="0">
                <a:solidFill>
                  <a:schemeClr val="accent5">
                    <a:lumMod val="40000"/>
                    <a:lumOff val="60000"/>
                  </a:schemeClr>
                </a:solidFill>
              </a:rPr>
              <a:t>Application </a:t>
            </a:r>
            <a:r>
              <a:rPr lang="en-US" altLang="ja-JP" sz="1200" b="1" dirty="0">
                <a:solidFill>
                  <a:schemeClr val="accent5">
                    <a:lumMod val="40000"/>
                    <a:lumOff val="60000"/>
                  </a:schemeClr>
                </a:solidFill>
              </a:rPr>
              <a:t>should include:	-Resume,</a:t>
            </a:r>
            <a:endParaRPr lang="ja-JP" altLang="ja-JP" sz="1200" b="1" dirty="0">
              <a:solidFill>
                <a:schemeClr val="accent5">
                  <a:lumMod val="40000"/>
                  <a:lumOff val="60000"/>
                </a:schemeClr>
              </a:solidFill>
            </a:endParaRPr>
          </a:p>
          <a:p>
            <a:r>
              <a:rPr lang="ja-JP" altLang="en-US" sz="1200" b="1" dirty="0" smtClean="0">
                <a:solidFill>
                  <a:schemeClr val="accent5">
                    <a:lumMod val="40000"/>
                    <a:lumOff val="60000"/>
                  </a:schemeClr>
                </a:solidFill>
              </a:rPr>
              <a:t>　　　　　　　　　　　　　　　　　　</a:t>
            </a:r>
            <a:r>
              <a:rPr lang="en-US" altLang="ja-JP" sz="1200" b="1" dirty="0" smtClean="0">
                <a:solidFill>
                  <a:schemeClr val="accent5">
                    <a:lumMod val="40000"/>
                    <a:lumOff val="60000"/>
                  </a:schemeClr>
                </a:solidFill>
              </a:rPr>
              <a:t>-</a:t>
            </a:r>
            <a:r>
              <a:rPr lang="en-US" altLang="ja-JP" sz="1200" b="1" dirty="0">
                <a:solidFill>
                  <a:schemeClr val="accent5">
                    <a:lumMod val="40000"/>
                    <a:lumOff val="60000"/>
                  </a:schemeClr>
                </a:solidFill>
              </a:rPr>
              <a:t>Essay: “Why I Would Like to Participate in This Program”</a:t>
            </a:r>
            <a:endParaRPr lang="ja-JP" altLang="ja-JP" sz="1200" b="1" dirty="0">
              <a:solidFill>
                <a:schemeClr val="accent5">
                  <a:lumMod val="40000"/>
                  <a:lumOff val="60000"/>
                </a:schemeClr>
              </a:solidFill>
            </a:endParaRPr>
          </a:p>
          <a:p>
            <a:r>
              <a:rPr lang="ja-JP" altLang="en-US" sz="1200" b="1" dirty="0" smtClean="0">
                <a:solidFill>
                  <a:schemeClr val="accent5">
                    <a:lumMod val="40000"/>
                    <a:lumOff val="60000"/>
                  </a:schemeClr>
                </a:solidFill>
              </a:rPr>
              <a:t>　　　　　　　　　　　　　　　　　　</a:t>
            </a:r>
            <a:r>
              <a:rPr lang="en-US" altLang="ja-JP" sz="1200" b="1" dirty="0" smtClean="0">
                <a:solidFill>
                  <a:schemeClr val="accent5">
                    <a:lumMod val="40000"/>
                    <a:lumOff val="60000"/>
                  </a:schemeClr>
                </a:solidFill>
              </a:rPr>
              <a:t>-</a:t>
            </a:r>
            <a:r>
              <a:rPr lang="en-US" altLang="ja-JP" sz="1200" b="1" dirty="0">
                <a:solidFill>
                  <a:schemeClr val="accent5">
                    <a:lumMod val="40000"/>
                    <a:lumOff val="60000"/>
                  </a:schemeClr>
                </a:solidFill>
              </a:rPr>
              <a:t>A letter of recommendation from an academic </a:t>
            </a:r>
            <a:r>
              <a:rPr lang="en-US" altLang="ja-JP" sz="1200" b="1" dirty="0" smtClean="0">
                <a:solidFill>
                  <a:schemeClr val="accent5">
                    <a:lumMod val="40000"/>
                    <a:lumOff val="60000"/>
                  </a:schemeClr>
                </a:solidFill>
              </a:rPr>
              <a:t>adviser</a:t>
            </a:r>
          </a:p>
          <a:p>
            <a:endParaRPr lang="ja-JP" altLang="ja-JP" sz="1200" b="1" dirty="0">
              <a:solidFill>
                <a:schemeClr val="accent5">
                  <a:lumMod val="40000"/>
                  <a:lumOff val="60000"/>
                </a:schemeClr>
              </a:solidFill>
            </a:endParaRPr>
          </a:p>
          <a:p>
            <a:r>
              <a:rPr lang="en-US" altLang="ja-JP" sz="1200" b="1" dirty="0">
                <a:solidFill>
                  <a:schemeClr val="accent5">
                    <a:lumMod val="40000"/>
                    <a:lumOff val="60000"/>
                  </a:schemeClr>
                </a:solidFill>
              </a:rPr>
              <a:t>Application Submission:	Students need to submit the above mentioned application</a:t>
            </a:r>
            <a:endParaRPr lang="ja-JP" altLang="ja-JP" sz="1200" b="1" dirty="0">
              <a:solidFill>
                <a:schemeClr val="accent5">
                  <a:lumMod val="40000"/>
                  <a:lumOff val="60000"/>
                </a:schemeClr>
              </a:solidFill>
            </a:endParaRPr>
          </a:p>
          <a:p>
            <a:r>
              <a:rPr lang="ja-JP" altLang="en-US" sz="1200" b="1" dirty="0" smtClean="0">
                <a:solidFill>
                  <a:schemeClr val="accent5">
                    <a:lumMod val="40000"/>
                    <a:lumOff val="60000"/>
                  </a:schemeClr>
                </a:solidFill>
              </a:rPr>
              <a:t>　　　　　　　　　　　　　　　　　　</a:t>
            </a:r>
            <a:r>
              <a:rPr lang="en-US" altLang="ja-JP" sz="1200" b="1" dirty="0" smtClean="0">
                <a:solidFill>
                  <a:schemeClr val="accent5">
                    <a:lumMod val="40000"/>
                    <a:lumOff val="60000"/>
                  </a:schemeClr>
                </a:solidFill>
              </a:rPr>
              <a:t>materials </a:t>
            </a:r>
            <a:r>
              <a:rPr lang="en-US" altLang="ja-JP" sz="1200" b="1" dirty="0">
                <a:solidFill>
                  <a:schemeClr val="accent5">
                    <a:lumMod val="40000"/>
                    <a:lumOff val="60000"/>
                  </a:schemeClr>
                </a:solidFill>
              </a:rPr>
              <a:t>by e-mail attachment </a:t>
            </a:r>
            <a:r>
              <a:rPr lang="en-US" altLang="ja-JP" sz="1200" b="1" dirty="0" smtClean="0">
                <a:solidFill>
                  <a:schemeClr val="accent5">
                    <a:lumMod val="40000"/>
                    <a:lumOff val="60000"/>
                  </a:schemeClr>
                </a:solidFill>
              </a:rPr>
              <a:t>to International </a:t>
            </a:r>
            <a:r>
              <a:rPr lang="en-US" altLang="ja-JP" sz="1200" b="1" dirty="0">
                <a:solidFill>
                  <a:schemeClr val="accent5">
                    <a:lumMod val="40000"/>
                    <a:lumOff val="60000"/>
                  </a:schemeClr>
                </a:solidFill>
              </a:rPr>
              <a:t>Planning </a:t>
            </a:r>
            <a:r>
              <a:rPr lang="en-US" altLang="ja-JP" sz="1200" b="1" dirty="0" smtClean="0">
                <a:solidFill>
                  <a:schemeClr val="accent5">
                    <a:lumMod val="40000"/>
                    <a:lumOff val="60000"/>
                  </a:schemeClr>
                </a:solidFill>
              </a:rPr>
              <a:t>and</a:t>
            </a:r>
          </a:p>
          <a:p>
            <a:r>
              <a:rPr lang="ja-JP" altLang="en-US" sz="1200" b="1" dirty="0">
                <a:solidFill>
                  <a:schemeClr val="accent5">
                    <a:lumMod val="40000"/>
                    <a:lumOff val="60000"/>
                  </a:schemeClr>
                </a:solidFill>
              </a:rPr>
              <a:t>　</a:t>
            </a:r>
            <a:r>
              <a:rPr lang="ja-JP" altLang="en-US" sz="1200" b="1" dirty="0" smtClean="0">
                <a:solidFill>
                  <a:schemeClr val="accent5">
                    <a:lumMod val="40000"/>
                    <a:lumOff val="60000"/>
                  </a:schemeClr>
                </a:solidFill>
              </a:rPr>
              <a:t>　　　　　　　　　　　　　　　　  </a:t>
            </a:r>
            <a:r>
              <a:rPr lang="en-US" altLang="ja-JP" sz="1200" b="1" dirty="0" smtClean="0">
                <a:solidFill>
                  <a:schemeClr val="accent5">
                    <a:lumMod val="40000"/>
                    <a:lumOff val="60000"/>
                  </a:schemeClr>
                </a:solidFill>
              </a:rPr>
              <a:t> </a:t>
            </a:r>
            <a:r>
              <a:rPr lang="en-US" altLang="ja-JP" sz="1200" b="1" dirty="0">
                <a:solidFill>
                  <a:schemeClr val="accent5">
                    <a:lumMod val="40000"/>
                    <a:lumOff val="60000"/>
                  </a:schemeClr>
                </a:solidFill>
              </a:rPr>
              <a:t>Operations Department, </a:t>
            </a:r>
            <a:r>
              <a:rPr lang="en-US" altLang="ja-JP" sz="1200" b="1" dirty="0" smtClean="0">
                <a:solidFill>
                  <a:schemeClr val="accent5">
                    <a:lumMod val="40000"/>
                    <a:lumOff val="60000"/>
                  </a:schemeClr>
                </a:solidFill>
              </a:rPr>
              <a:t>Tokai </a:t>
            </a:r>
            <a:r>
              <a:rPr lang="en-US" altLang="ja-JP" sz="1200" b="1" dirty="0">
                <a:solidFill>
                  <a:schemeClr val="accent5">
                    <a:lumMod val="40000"/>
                    <a:lumOff val="60000"/>
                  </a:schemeClr>
                </a:solidFill>
              </a:rPr>
              <a:t>University as below: </a:t>
            </a:r>
            <a:endParaRPr lang="en-US" altLang="ja-JP" sz="1200" b="1" dirty="0" smtClean="0">
              <a:solidFill>
                <a:schemeClr val="accent5">
                  <a:lumMod val="40000"/>
                  <a:lumOff val="60000"/>
                </a:schemeClr>
              </a:solidFill>
            </a:endParaRPr>
          </a:p>
          <a:p>
            <a:r>
              <a:rPr lang="ja-JP" altLang="en-US" sz="1200" b="1" dirty="0" smtClean="0">
                <a:solidFill>
                  <a:schemeClr val="accent5">
                    <a:lumMod val="40000"/>
                    <a:lumOff val="60000"/>
                  </a:schemeClr>
                </a:solidFill>
              </a:rPr>
              <a:t>　　　　　　　　　　　　　　　　　　</a:t>
            </a:r>
            <a:r>
              <a:rPr lang="en-US" altLang="ja-JP" sz="1200" b="1" dirty="0" smtClean="0">
                <a:solidFill>
                  <a:schemeClr val="accent5">
                    <a:lumMod val="40000"/>
                    <a:lumOff val="60000"/>
                  </a:schemeClr>
                </a:solidFill>
              </a:rPr>
              <a:t>Tadashi MITSUHASHI </a:t>
            </a:r>
            <a:endParaRPr lang="en-US" altLang="ja-JP" sz="1200" b="1" dirty="0">
              <a:solidFill>
                <a:schemeClr val="accent5">
                  <a:lumMod val="40000"/>
                  <a:lumOff val="60000"/>
                </a:schemeClr>
              </a:solidFill>
            </a:endParaRPr>
          </a:p>
          <a:p>
            <a:r>
              <a:rPr lang="ja-JP" altLang="en-US" sz="1200" b="1" dirty="0" smtClean="0">
                <a:solidFill>
                  <a:schemeClr val="accent5">
                    <a:lumMod val="40000"/>
                    <a:lumOff val="60000"/>
                  </a:schemeClr>
                </a:solidFill>
              </a:rPr>
              <a:t>　　　　　　　　　　　　　　　　　　</a:t>
            </a:r>
            <a:r>
              <a:rPr lang="en-US" altLang="ja-JP" sz="1200" b="1" dirty="0" smtClean="0">
                <a:solidFill>
                  <a:schemeClr val="accent5">
                    <a:lumMod val="40000"/>
                    <a:lumOff val="60000"/>
                  </a:schemeClr>
                </a:solidFill>
              </a:rPr>
              <a:t>International </a:t>
            </a:r>
            <a:r>
              <a:rPr lang="en-US" altLang="ja-JP" sz="1200" b="1" dirty="0">
                <a:solidFill>
                  <a:schemeClr val="accent5">
                    <a:lumMod val="40000"/>
                    <a:lumOff val="60000"/>
                  </a:schemeClr>
                </a:solidFill>
              </a:rPr>
              <a:t>Planning and Operations </a:t>
            </a:r>
            <a:r>
              <a:rPr lang="en-US" altLang="ja-JP" sz="1200" b="1" dirty="0" smtClean="0">
                <a:solidFill>
                  <a:schemeClr val="accent5">
                    <a:lumMod val="40000"/>
                    <a:lumOff val="60000"/>
                  </a:schemeClr>
                </a:solidFill>
              </a:rPr>
              <a:t>Department</a:t>
            </a:r>
          </a:p>
          <a:p>
            <a:r>
              <a:rPr lang="ja-JP" altLang="en-US" sz="1200" b="1" dirty="0" smtClean="0">
                <a:solidFill>
                  <a:schemeClr val="accent5">
                    <a:lumMod val="40000"/>
                    <a:lumOff val="60000"/>
                  </a:schemeClr>
                </a:solidFill>
              </a:rPr>
              <a:t>　　　　　　　　　　　　　　　　　　</a:t>
            </a:r>
            <a:r>
              <a:rPr lang="en-US" altLang="ja-JP" sz="1200" b="1" dirty="0">
                <a:solidFill>
                  <a:schemeClr val="accent5">
                    <a:lumMod val="40000"/>
                    <a:lumOff val="60000"/>
                  </a:schemeClr>
                </a:solidFill>
              </a:rPr>
              <a:t>Tokai University</a:t>
            </a:r>
          </a:p>
          <a:p>
            <a:r>
              <a:rPr lang="ja-JP" altLang="en-US" sz="1200" b="1" dirty="0" smtClean="0">
                <a:solidFill>
                  <a:schemeClr val="accent5">
                    <a:lumMod val="40000"/>
                    <a:lumOff val="60000"/>
                  </a:schemeClr>
                </a:solidFill>
              </a:rPr>
              <a:t>　　　　　　　　　　　　　　　　　　</a:t>
            </a:r>
            <a:r>
              <a:rPr lang="en-US" altLang="ja-JP" sz="1200" b="1" dirty="0" smtClean="0">
                <a:solidFill>
                  <a:schemeClr val="accent5">
                    <a:lumMod val="40000"/>
                    <a:lumOff val="60000"/>
                  </a:schemeClr>
                </a:solidFill>
              </a:rPr>
              <a:t>E-Mail</a:t>
            </a:r>
            <a:r>
              <a:rPr lang="en-US" altLang="ja-JP" sz="1200" b="1" dirty="0">
                <a:solidFill>
                  <a:schemeClr val="accent5">
                    <a:lumMod val="40000"/>
                    <a:lumOff val="60000"/>
                  </a:schemeClr>
                </a:solidFill>
              </a:rPr>
              <a:t>: mt069120@tsc.u-tokai.ac.jp</a:t>
            </a:r>
          </a:p>
          <a:p>
            <a:endParaRPr lang="ja-JP" altLang="ja-JP" sz="1200" dirty="0">
              <a:solidFill>
                <a:schemeClr val="tx2"/>
              </a:solidFill>
            </a:endParaRPr>
          </a:p>
        </p:txBody>
      </p:sp>
    </p:spTree>
    <p:extLst>
      <p:ext uri="{BB962C8B-B14F-4D97-AF65-F5344CB8AC3E}">
        <p14:creationId xmlns:p14="http://schemas.microsoft.com/office/powerpoint/2010/main" val="315169684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ウェーブ">
  <a:themeElements>
    <a:clrScheme name="ウェーブ">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ウェーブ">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ウェーブ">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618</TotalTime>
  <Words>221</Words>
  <Application>Microsoft Office PowerPoint</Application>
  <PresentationFormat>画面に合わせる (4:3)</PresentationFormat>
  <Paragraphs>84</Paragraphs>
  <Slides>4</Slides>
  <Notes>2</Notes>
  <HiddenSlides>0</HiddenSlides>
  <MMClips>0</MMClips>
  <ScaleCrop>false</ScaleCrop>
  <HeadingPairs>
    <vt:vector size="4" baseType="variant">
      <vt:variant>
        <vt:lpstr>テーマ</vt:lpstr>
      </vt:variant>
      <vt:variant>
        <vt:i4>1</vt:i4>
      </vt:variant>
      <vt:variant>
        <vt:lpstr>スライド タイトル</vt:lpstr>
      </vt:variant>
      <vt:variant>
        <vt:i4>4</vt:i4>
      </vt:variant>
    </vt:vector>
  </HeadingPairs>
  <TitlesOfParts>
    <vt:vector size="5" baseType="lpstr">
      <vt:lpstr>ウェーブ</vt:lpstr>
      <vt:lpstr>PowerPoint プレゼンテーション</vt:lpstr>
      <vt:lpstr>PowerPoint プレゼンテーション</vt:lpstr>
      <vt:lpstr>PowerPoint プレゼンテーション</vt:lpstr>
      <vt:lpstr>PowerPoint プレゼンテーション</vt:lpstr>
    </vt:vector>
  </TitlesOfParts>
  <Company>MouseComputer PC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GIANT02</dc:creator>
  <cp:lastModifiedBy>　</cp:lastModifiedBy>
  <cp:revision>18</cp:revision>
  <cp:lastPrinted>2011-12-22T08:18:04Z</cp:lastPrinted>
  <dcterms:created xsi:type="dcterms:W3CDTF">2011-12-20T07:07:36Z</dcterms:created>
  <dcterms:modified xsi:type="dcterms:W3CDTF">2011-12-22T08:18:07Z</dcterms:modified>
</cp:coreProperties>
</file>